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382" r:id="rId2"/>
    <p:sldId id="951" r:id="rId3"/>
    <p:sldId id="955" r:id="rId4"/>
    <p:sldId id="954" r:id="rId5"/>
    <p:sldId id="957" r:id="rId6"/>
    <p:sldId id="958" r:id="rId7"/>
    <p:sldId id="959" r:id="rId8"/>
    <p:sldId id="960" r:id="rId9"/>
    <p:sldId id="961" r:id="rId10"/>
    <p:sldId id="962" r:id="rId11"/>
    <p:sldId id="963" r:id="rId12"/>
    <p:sldId id="964" r:id="rId13"/>
    <p:sldId id="965" r:id="rId14"/>
    <p:sldId id="520" r:id="rId15"/>
  </p:sldIdLst>
  <p:sldSz cx="9144000" cy="5143500" type="screen16x9"/>
  <p:notesSz cx="9926638" cy="67976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65E9"/>
    <a:srgbClr val="75E0AA"/>
    <a:srgbClr val="06306C"/>
    <a:srgbClr val="3B9776"/>
    <a:srgbClr val="1251C1"/>
    <a:srgbClr val="B3D37F"/>
    <a:srgbClr val="9F0561"/>
    <a:srgbClr val="BA0671"/>
    <a:srgbClr val="F68222"/>
    <a:srgbClr val="F79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01ED6-BB52-40D5-99D9-E586E8BCFB4E}" v="77" dt="2024-05-03T01:07:24.9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10" autoAdjust="0"/>
  </p:normalViewPr>
  <p:slideViewPr>
    <p:cSldViewPr>
      <p:cViewPr>
        <p:scale>
          <a:sx n="90" d="100"/>
          <a:sy n="90" d="100"/>
        </p:scale>
        <p:origin x="756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Rocha" userId="67ebd630cd0fd828" providerId="LiveId" clId="{F5601ED6-BB52-40D5-99D9-E586E8BCFB4E}"/>
    <pc:docChg chg="undo custSel addSld delSld modSld sldOrd">
      <pc:chgData name="Arthur Rocha" userId="67ebd630cd0fd828" providerId="LiveId" clId="{F5601ED6-BB52-40D5-99D9-E586E8BCFB4E}" dt="2024-05-03T01:15:07.889" v="2420"/>
      <pc:docMkLst>
        <pc:docMk/>
      </pc:docMkLst>
      <pc:sldChg chg="modSp mod">
        <pc:chgData name="Arthur Rocha" userId="67ebd630cd0fd828" providerId="LiveId" clId="{F5601ED6-BB52-40D5-99D9-E586E8BCFB4E}" dt="2024-05-03T00:47:30.358" v="2340" actId="6549"/>
        <pc:sldMkLst>
          <pc:docMk/>
          <pc:sldMk cId="1285096624" sldId="382"/>
        </pc:sldMkLst>
        <pc:spChg chg="mod">
          <ac:chgData name="Arthur Rocha" userId="67ebd630cd0fd828" providerId="LiveId" clId="{F5601ED6-BB52-40D5-99D9-E586E8BCFB4E}" dt="2024-05-02T22:46:29.556" v="134" actId="20577"/>
          <ac:spMkLst>
            <pc:docMk/>
            <pc:sldMk cId="1285096624" sldId="382"/>
            <ac:spMk id="5" creationId="{BC070BF8-07E0-6137-4A3D-1C576C4A8ABF}"/>
          </ac:spMkLst>
        </pc:spChg>
        <pc:spChg chg="mod">
          <ac:chgData name="Arthur Rocha" userId="67ebd630cd0fd828" providerId="LiveId" clId="{F5601ED6-BB52-40D5-99D9-E586E8BCFB4E}" dt="2024-05-03T00:47:30.358" v="2340" actId="6549"/>
          <ac:spMkLst>
            <pc:docMk/>
            <pc:sldMk cId="1285096624" sldId="382"/>
            <ac:spMk id="6" creationId="{018225F3-1A65-6AB1-A562-7034EFC8E467}"/>
          </ac:spMkLst>
        </pc:spChg>
        <pc:picChg chg="mod">
          <ac:chgData name="Arthur Rocha" userId="67ebd630cd0fd828" providerId="LiveId" clId="{F5601ED6-BB52-40D5-99D9-E586E8BCFB4E}" dt="2024-05-02T22:47:23.517" v="163" actId="1035"/>
          <ac:picMkLst>
            <pc:docMk/>
            <pc:sldMk cId="1285096624" sldId="382"/>
            <ac:picMk id="3" creationId="{626904DA-A1D2-C35C-83B0-3AAC1D0FD013}"/>
          </ac:picMkLst>
        </pc:picChg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887580156" sldId="456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2893180467" sldId="521"/>
        </pc:sldMkLst>
      </pc:sldChg>
      <pc:sldChg chg="del">
        <pc:chgData name="Arthur Rocha" userId="67ebd630cd0fd828" providerId="LiveId" clId="{F5601ED6-BB52-40D5-99D9-E586E8BCFB4E}" dt="2024-05-02T23:32:52.460" v="905" actId="2696"/>
        <pc:sldMkLst>
          <pc:docMk/>
          <pc:sldMk cId="3403148999" sldId="524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2321658082" sldId="527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4267591042" sldId="530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529319356" sldId="534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918206799" sldId="536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163967315" sldId="539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63158315" sldId="941"/>
        </pc:sldMkLst>
      </pc:sldChg>
      <pc:sldChg chg="del">
        <pc:chgData name="Arthur Rocha" userId="67ebd630cd0fd828" providerId="LiveId" clId="{F5601ED6-BB52-40D5-99D9-E586E8BCFB4E}" dt="2024-05-02T23:32:47.797" v="904" actId="2696"/>
        <pc:sldMkLst>
          <pc:docMk/>
          <pc:sldMk cId="833729381" sldId="944"/>
        </pc:sldMkLst>
      </pc:sldChg>
      <pc:sldChg chg="del">
        <pc:chgData name="Arthur Rocha" userId="67ebd630cd0fd828" providerId="LiveId" clId="{F5601ED6-BB52-40D5-99D9-E586E8BCFB4E}" dt="2024-05-03T00:18:15.605" v="1434" actId="2696"/>
        <pc:sldMkLst>
          <pc:docMk/>
          <pc:sldMk cId="364810974" sldId="945"/>
        </pc:sldMkLst>
      </pc:sldChg>
      <pc:sldChg chg="addSp delSp modSp mod ord">
        <pc:chgData name="Arthur Rocha" userId="67ebd630cd0fd828" providerId="LiveId" clId="{F5601ED6-BB52-40D5-99D9-E586E8BCFB4E}" dt="2024-05-03T01:15:07.889" v="2420"/>
        <pc:sldMkLst>
          <pc:docMk/>
          <pc:sldMk cId="1611587101" sldId="951"/>
        </pc:sldMkLst>
        <pc:spChg chg="del mod">
          <ac:chgData name="Arthur Rocha" userId="67ebd630cd0fd828" providerId="LiveId" clId="{F5601ED6-BB52-40D5-99D9-E586E8BCFB4E}" dt="2024-05-02T23:03:12.569" v="375" actId="478"/>
          <ac:spMkLst>
            <pc:docMk/>
            <pc:sldMk cId="1611587101" sldId="951"/>
            <ac:spMk id="3" creationId="{9ECD2097-6C19-5481-6074-A45E3CB88875}"/>
          </ac:spMkLst>
        </pc:spChg>
        <pc:spChg chg="mod">
          <ac:chgData name="Arthur Rocha" userId="67ebd630cd0fd828" providerId="LiveId" clId="{F5601ED6-BB52-40D5-99D9-E586E8BCFB4E}" dt="2024-05-02T23:07:01.519" v="450" actId="20577"/>
          <ac:spMkLst>
            <pc:docMk/>
            <pc:sldMk cId="1611587101" sldId="951"/>
            <ac:spMk id="4" creationId="{C86BDC5D-2DE4-5165-ECE2-1B3A52430AEE}"/>
          </ac:spMkLst>
        </pc:spChg>
        <pc:picChg chg="add mod">
          <ac:chgData name="Arthur Rocha" userId="67ebd630cd0fd828" providerId="LiveId" clId="{F5601ED6-BB52-40D5-99D9-E586E8BCFB4E}" dt="2024-05-02T23:06:42.067" v="449" actId="1076"/>
          <ac:picMkLst>
            <pc:docMk/>
            <pc:sldMk cId="1611587101" sldId="951"/>
            <ac:picMk id="2" creationId="{AE3DD136-2CCA-9060-F309-AF90EF1DC65F}"/>
          </ac:picMkLst>
        </pc:picChg>
      </pc:sldChg>
      <pc:sldChg chg="modSp mod">
        <pc:chgData name="Arthur Rocha" userId="67ebd630cd0fd828" providerId="LiveId" clId="{F5601ED6-BB52-40D5-99D9-E586E8BCFB4E}" dt="2024-05-03T01:13:45.014" v="2412" actId="1076"/>
        <pc:sldMkLst>
          <pc:docMk/>
          <pc:sldMk cId="1859776965" sldId="954"/>
        </pc:sldMkLst>
        <pc:spChg chg="mod">
          <ac:chgData name="Arthur Rocha" userId="67ebd630cd0fd828" providerId="LiveId" clId="{F5601ED6-BB52-40D5-99D9-E586E8BCFB4E}" dt="2024-05-03T01:13:45.014" v="2412" actId="1076"/>
          <ac:spMkLst>
            <pc:docMk/>
            <pc:sldMk cId="1859776965" sldId="954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2T23:29:19.095" v="903" actId="20577"/>
          <ac:spMkLst>
            <pc:docMk/>
            <pc:sldMk cId="1859776965" sldId="954"/>
            <ac:spMk id="5" creationId="{4FF2CD27-42B9-BCA6-0703-DB0E7F0D68A2}"/>
          </ac:spMkLst>
        </pc:spChg>
      </pc:sldChg>
      <pc:sldChg chg="addSp delSp modSp mod setBg">
        <pc:chgData name="Arthur Rocha" userId="67ebd630cd0fd828" providerId="LiveId" clId="{F5601ED6-BB52-40D5-99D9-E586E8BCFB4E}" dt="2024-05-03T01:14:30.155" v="2418" actId="1076"/>
        <pc:sldMkLst>
          <pc:docMk/>
          <pc:sldMk cId="2747258704" sldId="955"/>
        </pc:sldMkLst>
        <pc:spChg chg="mod">
          <ac:chgData name="Arthur Rocha" userId="67ebd630cd0fd828" providerId="LiveId" clId="{F5601ED6-BB52-40D5-99D9-E586E8BCFB4E}" dt="2024-05-03T01:14:05.557" v="2414" actId="26606"/>
          <ac:spMkLst>
            <pc:docMk/>
            <pc:sldMk cId="2747258704" sldId="955"/>
            <ac:spMk id="2" creationId="{F471B9EA-9DB7-64AC-718C-E16CC3DAA7C6}"/>
          </ac:spMkLst>
        </pc:spChg>
        <pc:spChg chg="add del mod">
          <ac:chgData name="Arthur Rocha" userId="67ebd630cd0fd828" providerId="LiveId" clId="{F5601ED6-BB52-40D5-99D9-E586E8BCFB4E}" dt="2024-05-03T01:14:18.490" v="2416" actId="1076"/>
          <ac:spMkLst>
            <pc:docMk/>
            <pc:sldMk cId="2747258704" sldId="955"/>
            <ac:spMk id="4" creationId="{292B0D29-102E-959B-479A-7ABBCC58B918}"/>
          </ac:spMkLst>
        </pc:spChg>
        <pc:spChg chg="add del">
          <ac:chgData name="Arthur Rocha" userId="67ebd630cd0fd828" providerId="LiveId" clId="{F5601ED6-BB52-40D5-99D9-E586E8BCFB4E}" dt="2024-05-03T01:14:05.557" v="2414" actId="26606"/>
          <ac:spMkLst>
            <pc:docMk/>
            <pc:sldMk cId="2747258704" sldId="955"/>
            <ac:spMk id="8" creationId="{D009D6D5-DAC2-4A8B-A17A-E206B9012D09}"/>
          </ac:spMkLst>
        </pc:spChg>
        <pc:spChg chg="add del">
          <ac:chgData name="Arthur Rocha" userId="67ebd630cd0fd828" providerId="LiveId" clId="{F5601ED6-BB52-40D5-99D9-E586E8BCFB4E}" dt="2024-05-02T23:11:16.690" v="516" actId="26606"/>
          <ac:spMkLst>
            <pc:docMk/>
            <pc:sldMk cId="2747258704" sldId="955"/>
            <ac:spMk id="11" creationId="{F13C74B1-5B17-4795-BED0-7140497B445A}"/>
          </ac:spMkLst>
        </pc:spChg>
        <pc:spChg chg="add del">
          <ac:chgData name="Arthur Rocha" userId="67ebd630cd0fd828" providerId="LiveId" clId="{F5601ED6-BB52-40D5-99D9-E586E8BCFB4E}" dt="2024-05-02T23:11:16.690" v="516" actId="26606"/>
          <ac:spMkLst>
            <pc:docMk/>
            <pc:sldMk cId="2747258704" sldId="955"/>
            <ac:spMk id="13" creationId="{D4974D33-8DC5-464E-8C6D-BE58F0669C17}"/>
          </ac:spMkLst>
        </pc:spChg>
        <pc:spChg chg="add del">
          <ac:chgData name="Arthur Rocha" userId="67ebd630cd0fd828" providerId="LiveId" clId="{F5601ED6-BB52-40D5-99D9-E586E8BCFB4E}" dt="2024-05-02T23:11:28.918" v="518" actId="26606"/>
          <ac:spMkLst>
            <pc:docMk/>
            <pc:sldMk cId="2747258704" sldId="955"/>
            <ac:spMk id="15" creationId="{AEDD7960-4866-4399-BEF6-DD1431AB4E34}"/>
          </ac:spMkLst>
        </pc:spChg>
        <pc:spChg chg="add del">
          <ac:chgData name="Arthur Rocha" userId="67ebd630cd0fd828" providerId="LiveId" clId="{F5601ED6-BB52-40D5-99D9-E586E8BCFB4E}" dt="2024-05-02T23:11:28.918" v="518" actId="26606"/>
          <ac:spMkLst>
            <pc:docMk/>
            <pc:sldMk cId="2747258704" sldId="955"/>
            <ac:spMk id="16" creationId="{6B5E2835-4E47-45B3-9CFE-732FF7B05472}"/>
          </ac:spMkLst>
        </pc:spChg>
        <pc:spChg chg="add del">
          <ac:chgData name="Arthur Rocha" userId="67ebd630cd0fd828" providerId="LiveId" clId="{F5601ED6-BB52-40D5-99D9-E586E8BCFB4E}" dt="2024-05-02T23:11:28.918" v="518" actId="26606"/>
          <ac:spMkLst>
            <pc:docMk/>
            <pc:sldMk cId="2747258704" sldId="955"/>
            <ac:spMk id="17" creationId="{55D4142C-5077-457F-A6AD-3FECFDB39685}"/>
          </ac:spMkLst>
        </pc:spChg>
        <pc:spChg chg="add del">
          <ac:chgData name="Arthur Rocha" userId="67ebd630cd0fd828" providerId="LiveId" clId="{F5601ED6-BB52-40D5-99D9-E586E8BCFB4E}" dt="2024-05-02T23:11:28.918" v="518" actId="26606"/>
          <ac:spMkLst>
            <pc:docMk/>
            <pc:sldMk cId="2747258704" sldId="955"/>
            <ac:spMk id="18" creationId="{5B45AD5D-AA52-4F7B-9362-576A39AD9E09}"/>
          </ac:spMkLst>
        </pc:spChg>
        <pc:spChg chg="add del">
          <ac:chgData name="Arthur Rocha" userId="67ebd630cd0fd828" providerId="LiveId" clId="{F5601ED6-BB52-40D5-99D9-E586E8BCFB4E}" dt="2024-05-02T23:11:28.918" v="518" actId="26606"/>
          <ac:spMkLst>
            <pc:docMk/>
            <pc:sldMk cId="2747258704" sldId="955"/>
            <ac:spMk id="19" creationId="{7A5F0580-5EE9-419F-96EE-B6529EF6E7D0}"/>
          </ac:spMkLst>
        </pc:spChg>
        <pc:spChg chg="add del">
          <ac:chgData name="Arthur Rocha" userId="67ebd630cd0fd828" providerId="LiveId" clId="{F5601ED6-BB52-40D5-99D9-E586E8BCFB4E}" dt="2024-05-02T23:12:56.712" v="533" actId="26606"/>
          <ac:spMkLst>
            <pc:docMk/>
            <pc:sldMk cId="2747258704" sldId="955"/>
            <ac:spMk id="21" creationId="{D009D6D5-DAC2-4A8B-A17A-E206B9012D09}"/>
          </ac:spMkLst>
        </pc:spChg>
        <pc:spChg chg="add del">
          <ac:chgData name="Arthur Rocha" userId="67ebd630cd0fd828" providerId="LiveId" clId="{F5601ED6-BB52-40D5-99D9-E586E8BCFB4E}" dt="2024-05-02T23:12:12.138" v="521" actId="26606"/>
          <ac:spMkLst>
            <pc:docMk/>
            <pc:sldMk cId="2747258704" sldId="955"/>
            <ac:spMk id="26" creationId="{F13C74B1-5B17-4795-BED0-7140497B445A}"/>
          </ac:spMkLst>
        </pc:spChg>
        <pc:spChg chg="add del">
          <ac:chgData name="Arthur Rocha" userId="67ebd630cd0fd828" providerId="LiveId" clId="{F5601ED6-BB52-40D5-99D9-E586E8BCFB4E}" dt="2024-05-02T23:12:12.138" v="521" actId="26606"/>
          <ac:spMkLst>
            <pc:docMk/>
            <pc:sldMk cId="2747258704" sldId="955"/>
            <ac:spMk id="28" creationId="{D4974D33-8DC5-464E-8C6D-BE58F0669C17}"/>
          </ac:spMkLst>
        </pc:spChg>
        <pc:spChg chg="add del">
          <ac:chgData name="Arthur Rocha" userId="67ebd630cd0fd828" providerId="LiveId" clId="{F5601ED6-BB52-40D5-99D9-E586E8BCFB4E}" dt="2024-05-02T23:12:17.549" v="523" actId="26606"/>
          <ac:spMkLst>
            <pc:docMk/>
            <pc:sldMk cId="2747258704" sldId="955"/>
            <ac:spMk id="30" creationId="{04812C46-200A-4DEB-A05E-3ED6C68C2387}"/>
          </ac:spMkLst>
        </pc:spChg>
        <pc:spChg chg="add del">
          <ac:chgData name="Arthur Rocha" userId="67ebd630cd0fd828" providerId="LiveId" clId="{F5601ED6-BB52-40D5-99D9-E586E8BCFB4E}" dt="2024-05-02T23:12:17.549" v="523" actId="26606"/>
          <ac:spMkLst>
            <pc:docMk/>
            <pc:sldMk cId="2747258704" sldId="955"/>
            <ac:spMk id="31" creationId="{D1EA859B-E555-4109-94F3-6700E046E008}"/>
          </ac:spMkLst>
        </pc:spChg>
        <pc:spChg chg="add del">
          <ac:chgData name="Arthur Rocha" userId="67ebd630cd0fd828" providerId="LiveId" clId="{F5601ED6-BB52-40D5-99D9-E586E8BCFB4E}" dt="2024-05-02T23:12:27.313" v="527" actId="26606"/>
          <ac:spMkLst>
            <pc:docMk/>
            <pc:sldMk cId="2747258704" sldId="955"/>
            <ac:spMk id="36" creationId="{D009D6D5-DAC2-4A8B-A17A-E206B9012D09}"/>
          </ac:spMkLst>
        </pc:spChg>
        <pc:spChg chg="add del">
          <ac:chgData name="Arthur Rocha" userId="67ebd630cd0fd828" providerId="LiveId" clId="{F5601ED6-BB52-40D5-99D9-E586E8BCFB4E}" dt="2024-05-02T23:12:29.144" v="529" actId="26606"/>
          <ac:spMkLst>
            <pc:docMk/>
            <pc:sldMk cId="2747258704" sldId="955"/>
            <ac:spMk id="38" creationId="{79BB35BC-D5C2-4C8B-A22A-A71E6191913B}"/>
          </ac:spMkLst>
        </pc:spChg>
        <pc:spChg chg="add del">
          <ac:chgData name="Arthur Rocha" userId="67ebd630cd0fd828" providerId="LiveId" clId="{F5601ED6-BB52-40D5-99D9-E586E8BCFB4E}" dt="2024-05-02T23:12:29.144" v="529" actId="26606"/>
          <ac:spMkLst>
            <pc:docMk/>
            <pc:sldMk cId="2747258704" sldId="955"/>
            <ac:spMk id="39" creationId="{292B0D29-102E-959B-479A-7ABBCC58B918}"/>
          </ac:spMkLst>
        </pc:spChg>
        <pc:spChg chg="add del">
          <ac:chgData name="Arthur Rocha" userId="67ebd630cd0fd828" providerId="LiveId" clId="{F5601ED6-BB52-40D5-99D9-E586E8BCFB4E}" dt="2024-05-02T23:12:55.455" v="532" actId="26606"/>
          <ac:spMkLst>
            <pc:docMk/>
            <pc:sldMk cId="2747258704" sldId="955"/>
            <ac:spMk id="41" creationId="{D009D6D5-DAC2-4A8B-A17A-E206B9012D09}"/>
          </ac:spMkLst>
        </pc:spChg>
        <pc:spChg chg="add del">
          <ac:chgData name="Arthur Rocha" userId="67ebd630cd0fd828" providerId="LiveId" clId="{F5601ED6-BB52-40D5-99D9-E586E8BCFB4E}" dt="2024-05-02T23:12:55.455" v="532" actId="26606"/>
          <ac:spMkLst>
            <pc:docMk/>
            <pc:sldMk cId="2747258704" sldId="955"/>
            <ac:spMk id="42" creationId="{292B0D29-102E-959B-479A-7ABBCC58B918}"/>
          </ac:spMkLst>
        </pc:spChg>
        <pc:grpChg chg="add del">
          <ac:chgData name="Arthur Rocha" userId="67ebd630cd0fd828" providerId="LiveId" clId="{F5601ED6-BB52-40D5-99D9-E586E8BCFB4E}" dt="2024-05-02T23:12:20.623" v="525" actId="26606"/>
          <ac:grpSpMkLst>
            <pc:docMk/>
            <pc:sldMk cId="2747258704" sldId="955"/>
            <ac:grpSpMk id="33" creationId="{1FD67D68-9B83-C338-8342-3348D8F22347}"/>
          </ac:grpSpMkLst>
        </pc:grpChg>
        <pc:graphicFrameChg chg="add del">
          <ac:chgData name="Arthur Rocha" userId="67ebd630cd0fd828" providerId="LiveId" clId="{F5601ED6-BB52-40D5-99D9-E586E8BCFB4E}" dt="2024-05-02T23:12:27.313" v="527" actId="26606"/>
          <ac:graphicFrameMkLst>
            <pc:docMk/>
            <pc:sldMk cId="2747258704" sldId="955"/>
            <ac:graphicFrameMk id="23" creationId="{40EA7776-CF30-E9B6-08DD-F5EE71A43753}"/>
          </ac:graphicFrameMkLst>
        </pc:graphicFrameChg>
        <pc:picChg chg="add mod">
          <ac:chgData name="Arthur Rocha" userId="67ebd630cd0fd828" providerId="LiveId" clId="{F5601ED6-BB52-40D5-99D9-E586E8BCFB4E}" dt="2024-05-02T23:10:04.157" v="511"/>
          <ac:picMkLst>
            <pc:docMk/>
            <pc:sldMk cId="2747258704" sldId="955"/>
            <ac:picMk id="3" creationId="{B058711D-F3C2-BD53-089B-2C50750E7D90}"/>
          </ac:picMkLst>
        </pc:picChg>
        <pc:picChg chg="del">
          <ac:chgData name="Arthur Rocha" userId="67ebd630cd0fd828" providerId="LiveId" clId="{F5601ED6-BB52-40D5-99D9-E586E8BCFB4E}" dt="2024-05-02T23:10:01.272" v="510" actId="478"/>
          <ac:picMkLst>
            <pc:docMk/>
            <pc:sldMk cId="2747258704" sldId="955"/>
            <ac:picMk id="5" creationId="{02C9E46A-0680-BF6A-0F7A-0A5097A3E954}"/>
          </ac:picMkLst>
        </pc:picChg>
        <pc:picChg chg="add mod ord">
          <ac:chgData name="Arthur Rocha" userId="67ebd630cd0fd828" providerId="LiveId" clId="{F5601ED6-BB52-40D5-99D9-E586E8BCFB4E}" dt="2024-05-03T01:14:30.155" v="2418" actId="1076"/>
          <ac:picMkLst>
            <pc:docMk/>
            <pc:sldMk cId="2747258704" sldId="955"/>
            <ac:picMk id="6" creationId="{97EF9AF2-8848-F50D-C9EB-1D476000D210}"/>
          </ac:picMkLst>
        </pc:picChg>
        <pc:picChg chg="del">
          <ac:chgData name="Arthur Rocha" userId="67ebd630cd0fd828" providerId="LiveId" clId="{F5601ED6-BB52-40D5-99D9-E586E8BCFB4E}" dt="2024-05-02T23:09:58.594" v="509" actId="478"/>
          <ac:picMkLst>
            <pc:docMk/>
            <pc:sldMk cId="2747258704" sldId="955"/>
            <ac:picMk id="6146" creationId="{698643D1-570F-E23F-4F81-EDD05FF555C8}"/>
          </ac:picMkLst>
        </pc:picChg>
      </pc:sldChg>
      <pc:sldChg chg="del">
        <pc:chgData name="Arthur Rocha" userId="67ebd630cd0fd828" providerId="LiveId" clId="{F5601ED6-BB52-40D5-99D9-E586E8BCFB4E}" dt="2024-05-02T23:33:42.381" v="907" actId="2696"/>
        <pc:sldMkLst>
          <pc:docMk/>
          <pc:sldMk cId="2701825429" sldId="956"/>
        </pc:sldMkLst>
      </pc:sldChg>
      <pc:sldChg chg="addSp modSp add mod setBg">
        <pc:chgData name="Arthur Rocha" userId="67ebd630cd0fd828" providerId="LiveId" clId="{F5601ED6-BB52-40D5-99D9-E586E8BCFB4E}" dt="2024-05-02T23:56:03.143" v="1331" actId="29295"/>
        <pc:sldMkLst>
          <pc:docMk/>
          <pc:sldMk cId="3460506921" sldId="957"/>
        </pc:sldMkLst>
        <pc:spChg chg="mod">
          <ac:chgData name="Arthur Rocha" userId="67ebd630cd0fd828" providerId="LiveId" clId="{F5601ED6-BB52-40D5-99D9-E586E8BCFB4E}" dt="2024-05-02T23:38:23.415" v="1071" actId="12"/>
          <ac:spMkLst>
            <pc:docMk/>
            <pc:sldMk cId="3460506921" sldId="957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2T23:34:39.930" v="947" actId="20577"/>
          <ac:spMkLst>
            <pc:docMk/>
            <pc:sldMk cId="3460506921" sldId="957"/>
            <ac:spMk id="5" creationId="{4FF2CD27-42B9-BCA6-0703-DB0E7F0D68A2}"/>
          </ac:spMkLst>
        </pc:spChg>
        <pc:spChg chg="add mod">
          <ac:chgData name="Arthur Rocha" userId="67ebd630cd0fd828" providerId="LiveId" clId="{F5601ED6-BB52-40D5-99D9-E586E8BCFB4E}" dt="2024-05-02T23:54:53.195" v="1161" actId="767"/>
          <ac:spMkLst>
            <pc:docMk/>
            <pc:sldMk cId="3460506921" sldId="957"/>
            <ac:spMk id="6" creationId="{7C0B0B2C-CA99-586B-DD52-B7FAA88E3057}"/>
          </ac:spMkLst>
        </pc:spChg>
        <pc:picChg chg="add mod">
          <ac:chgData name="Arthur Rocha" userId="67ebd630cd0fd828" providerId="LiveId" clId="{F5601ED6-BB52-40D5-99D9-E586E8BCFB4E}" dt="2024-05-02T23:56:03.143" v="1331" actId="29295"/>
          <ac:picMkLst>
            <pc:docMk/>
            <pc:sldMk cId="3460506921" sldId="957"/>
            <ac:picMk id="2" creationId="{BF8E2989-A3F2-1B2F-8844-20BBBD1D327C}"/>
          </ac:picMkLst>
        </pc:picChg>
        <pc:picChg chg="add mod">
          <ac:chgData name="Arthur Rocha" userId="67ebd630cd0fd828" providerId="LiveId" clId="{F5601ED6-BB52-40D5-99D9-E586E8BCFB4E}" dt="2024-05-02T23:50:48.590" v="1125" actId="14100"/>
          <ac:picMkLst>
            <pc:docMk/>
            <pc:sldMk cId="3460506921" sldId="957"/>
            <ac:picMk id="3" creationId="{B2DADBED-D5C0-F1FE-ADC9-5FCE815DA51F}"/>
          </ac:picMkLst>
        </pc:picChg>
      </pc:sldChg>
      <pc:sldChg chg="modSp add mod">
        <pc:chgData name="Arthur Rocha" userId="67ebd630cd0fd828" providerId="LiveId" clId="{F5601ED6-BB52-40D5-99D9-E586E8BCFB4E}" dt="2024-05-02T23:40:06.437" v="1099" actId="12"/>
        <pc:sldMkLst>
          <pc:docMk/>
          <pc:sldMk cId="3819777514" sldId="958"/>
        </pc:sldMkLst>
        <pc:spChg chg="mod">
          <ac:chgData name="Arthur Rocha" userId="67ebd630cd0fd828" providerId="LiveId" clId="{F5601ED6-BB52-40D5-99D9-E586E8BCFB4E}" dt="2024-05-02T23:40:06.437" v="1099" actId="12"/>
          <ac:spMkLst>
            <pc:docMk/>
            <pc:sldMk cId="3819777514" sldId="958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2T23:39:54.048" v="1098" actId="20577"/>
          <ac:spMkLst>
            <pc:docMk/>
            <pc:sldMk cId="3819777514" sldId="958"/>
            <ac:spMk id="5" creationId="{4FF2CD27-42B9-BCA6-0703-DB0E7F0D68A2}"/>
          </ac:spMkLst>
        </pc:spChg>
      </pc:sldChg>
      <pc:sldChg chg="add del">
        <pc:chgData name="Arthur Rocha" userId="67ebd630cd0fd828" providerId="LiveId" clId="{F5601ED6-BB52-40D5-99D9-E586E8BCFB4E}" dt="2024-05-02T23:39:10.886" v="1074"/>
        <pc:sldMkLst>
          <pc:docMk/>
          <pc:sldMk cId="2467590489" sldId="959"/>
        </pc:sldMkLst>
      </pc:sldChg>
      <pc:sldChg chg="modSp add mod">
        <pc:chgData name="Arthur Rocha" userId="67ebd630cd0fd828" providerId="LiveId" clId="{F5601ED6-BB52-40D5-99D9-E586E8BCFB4E}" dt="2024-05-02T23:42:20.403" v="1115" actId="20577"/>
        <pc:sldMkLst>
          <pc:docMk/>
          <pc:sldMk cId="3167637036" sldId="959"/>
        </pc:sldMkLst>
        <pc:spChg chg="mod">
          <ac:chgData name="Arthur Rocha" userId="67ebd630cd0fd828" providerId="LiveId" clId="{F5601ED6-BB52-40D5-99D9-E586E8BCFB4E}" dt="2024-05-02T23:42:20.403" v="1115" actId="20577"/>
          <ac:spMkLst>
            <pc:docMk/>
            <pc:sldMk cId="3167637036" sldId="959"/>
            <ac:spMk id="4" creationId="{CC710D54-8FE2-F08B-AD1A-A21E33733612}"/>
          </ac:spMkLst>
        </pc:spChg>
      </pc:sldChg>
      <pc:sldChg chg="addSp delSp modSp add mod">
        <pc:chgData name="Arthur Rocha" userId="67ebd630cd0fd828" providerId="LiveId" clId="{F5601ED6-BB52-40D5-99D9-E586E8BCFB4E}" dt="2024-05-03T00:19:22.332" v="1448" actId="1076"/>
        <pc:sldMkLst>
          <pc:docMk/>
          <pc:sldMk cId="2793413845" sldId="960"/>
        </pc:sldMkLst>
        <pc:spChg chg="add del mod">
          <ac:chgData name="Arthur Rocha" userId="67ebd630cd0fd828" providerId="LiveId" clId="{F5601ED6-BB52-40D5-99D9-E586E8BCFB4E}" dt="2024-05-03T00:14:06.621" v="1382" actId="478"/>
          <ac:spMkLst>
            <pc:docMk/>
            <pc:sldMk cId="2793413845" sldId="960"/>
            <ac:spMk id="2" creationId="{CECC75CC-7D68-4A31-4149-E00C3B05E493}"/>
          </ac:spMkLst>
        </pc:spChg>
        <pc:spChg chg="del">
          <ac:chgData name="Arthur Rocha" userId="67ebd630cd0fd828" providerId="LiveId" clId="{F5601ED6-BB52-40D5-99D9-E586E8BCFB4E}" dt="2024-05-03T00:12:27.834" v="1333" actId="478"/>
          <ac:spMkLst>
            <pc:docMk/>
            <pc:sldMk cId="2793413845" sldId="960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3T00:13:20.666" v="1377" actId="1076"/>
          <ac:spMkLst>
            <pc:docMk/>
            <pc:sldMk cId="2793413845" sldId="960"/>
            <ac:spMk id="5" creationId="{4FF2CD27-42B9-BCA6-0703-DB0E7F0D68A2}"/>
          </ac:spMkLst>
        </pc:spChg>
        <pc:picChg chg="add mod">
          <ac:chgData name="Arthur Rocha" userId="67ebd630cd0fd828" providerId="LiveId" clId="{F5601ED6-BB52-40D5-99D9-E586E8BCFB4E}" dt="2024-05-03T00:18:48.329" v="1439" actId="1076"/>
          <ac:picMkLst>
            <pc:docMk/>
            <pc:sldMk cId="2793413845" sldId="960"/>
            <ac:picMk id="3" creationId="{EBDD11D9-C8EF-1B5D-CC66-686A4BFEF436}"/>
          </ac:picMkLst>
        </pc:picChg>
        <pc:picChg chg="add mod">
          <ac:chgData name="Arthur Rocha" userId="67ebd630cd0fd828" providerId="LiveId" clId="{F5601ED6-BB52-40D5-99D9-E586E8BCFB4E}" dt="2024-05-03T00:19:08.105" v="1445" actId="1076"/>
          <ac:picMkLst>
            <pc:docMk/>
            <pc:sldMk cId="2793413845" sldId="960"/>
            <ac:picMk id="6" creationId="{D8AC7D5F-3617-A1FA-2D77-D0B96924616C}"/>
          </ac:picMkLst>
        </pc:picChg>
        <pc:picChg chg="add mod">
          <ac:chgData name="Arthur Rocha" userId="67ebd630cd0fd828" providerId="LiveId" clId="{F5601ED6-BB52-40D5-99D9-E586E8BCFB4E}" dt="2024-05-03T00:18:59.277" v="1443" actId="1076"/>
          <ac:picMkLst>
            <pc:docMk/>
            <pc:sldMk cId="2793413845" sldId="960"/>
            <ac:picMk id="7" creationId="{2DAF8C34-2828-14CE-C179-E241F549741D}"/>
          </ac:picMkLst>
        </pc:picChg>
        <pc:picChg chg="add mod">
          <ac:chgData name="Arthur Rocha" userId="67ebd630cd0fd828" providerId="LiveId" clId="{F5601ED6-BB52-40D5-99D9-E586E8BCFB4E}" dt="2024-05-03T00:19:22.332" v="1448" actId="1076"/>
          <ac:picMkLst>
            <pc:docMk/>
            <pc:sldMk cId="2793413845" sldId="960"/>
            <ac:picMk id="8" creationId="{CA5798A8-FCAC-5AD8-C107-BC62B16B2CBE}"/>
          </ac:picMkLst>
        </pc:picChg>
        <pc:picChg chg="add mod">
          <ac:chgData name="Arthur Rocha" userId="67ebd630cd0fd828" providerId="LiveId" clId="{F5601ED6-BB52-40D5-99D9-E586E8BCFB4E}" dt="2024-05-03T00:18:52.438" v="1441" actId="1076"/>
          <ac:picMkLst>
            <pc:docMk/>
            <pc:sldMk cId="2793413845" sldId="960"/>
            <ac:picMk id="9" creationId="{9C1B8FAC-F355-F88B-BCCF-F4CE150CC7EB}"/>
          </ac:picMkLst>
        </pc:picChg>
        <pc:picChg chg="add mod">
          <ac:chgData name="Arthur Rocha" userId="67ebd630cd0fd828" providerId="LiveId" clId="{F5601ED6-BB52-40D5-99D9-E586E8BCFB4E}" dt="2024-05-03T00:19:12.896" v="1447" actId="1076"/>
          <ac:picMkLst>
            <pc:docMk/>
            <pc:sldMk cId="2793413845" sldId="960"/>
            <ac:picMk id="10" creationId="{5599A182-5DFE-2EBD-BEDC-EBA6843D06E0}"/>
          </ac:picMkLst>
        </pc:picChg>
      </pc:sldChg>
      <pc:sldChg chg="addSp delSp modSp add mod">
        <pc:chgData name="Arthur Rocha" userId="67ebd630cd0fd828" providerId="LiveId" clId="{F5601ED6-BB52-40D5-99D9-E586E8BCFB4E}" dt="2024-05-03T00:17:57.934" v="1433" actId="6549"/>
        <pc:sldMkLst>
          <pc:docMk/>
          <pc:sldMk cId="449555352" sldId="961"/>
        </pc:sldMkLst>
        <pc:spChg chg="del">
          <ac:chgData name="Arthur Rocha" userId="67ebd630cd0fd828" providerId="LiveId" clId="{F5601ED6-BB52-40D5-99D9-E586E8BCFB4E}" dt="2024-05-03T00:16:56.642" v="1393" actId="478"/>
          <ac:spMkLst>
            <pc:docMk/>
            <pc:sldMk cId="449555352" sldId="961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3T00:17:57.934" v="1433" actId="6549"/>
          <ac:spMkLst>
            <pc:docMk/>
            <pc:sldMk cId="449555352" sldId="961"/>
            <ac:spMk id="5" creationId="{4FF2CD27-42B9-BCA6-0703-DB0E7F0D68A2}"/>
          </ac:spMkLst>
        </pc:spChg>
        <pc:picChg chg="add mod">
          <ac:chgData name="Arthur Rocha" userId="67ebd630cd0fd828" providerId="LiveId" clId="{F5601ED6-BB52-40D5-99D9-E586E8BCFB4E}" dt="2024-05-03T00:17:22.597" v="1401" actId="1076"/>
          <ac:picMkLst>
            <pc:docMk/>
            <pc:sldMk cId="449555352" sldId="961"/>
            <ac:picMk id="2" creationId="{D6256324-2919-8601-DC3D-C2BCDEAACA50}"/>
          </ac:picMkLst>
        </pc:picChg>
      </pc:sldChg>
      <pc:sldChg chg="add del">
        <pc:chgData name="Arthur Rocha" userId="67ebd630cd0fd828" providerId="LiveId" clId="{F5601ED6-BB52-40D5-99D9-E586E8BCFB4E}" dt="2024-05-03T00:13:48.436" v="1380" actId="2696"/>
        <pc:sldMkLst>
          <pc:docMk/>
          <pc:sldMk cId="1866290689" sldId="962"/>
        </pc:sldMkLst>
      </pc:sldChg>
      <pc:sldChg chg="addSp delSp modSp add mod">
        <pc:chgData name="Arthur Rocha" userId="67ebd630cd0fd828" providerId="LiveId" clId="{F5601ED6-BB52-40D5-99D9-E586E8BCFB4E}" dt="2024-05-03T00:22:20.708" v="1478" actId="1076"/>
        <pc:sldMkLst>
          <pc:docMk/>
          <pc:sldMk cId="3488399064" sldId="962"/>
        </pc:sldMkLst>
        <pc:spChg chg="mod">
          <ac:chgData name="Arthur Rocha" userId="67ebd630cd0fd828" providerId="LiveId" clId="{F5601ED6-BB52-40D5-99D9-E586E8BCFB4E}" dt="2024-05-03T00:21:46.446" v="1470" actId="20577"/>
          <ac:spMkLst>
            <pc:docMk/>
            <pc:sldMk cId="3488399064" sldId="962"/>
            <ac:spMk id="5" creationId="{4FF2CD27-42B9-BCA6-0703-DB0E7F0D68A2}"/>
          </ac:spMkLst>
        </pc:spChg>
        <pc:picChg chg="del">
          <ac:chgData name="Arthur Rocha" userId="67ebd630cd0fd828" providerId="LiveId" clId="{F5601ED6-BB52-40D5-99D9-E586E8BCFB4E}" dt="2024-05-03T00:19:55.198" v="1450" actId="478"/>
          <ac:picMkLst>
            <pc:docMk/>
            <pc:sldMk cId="3488399064" sldId="962"/>
            <ac:picMk id="2" creationId="{D6256324-2919-8601-DC3D-C2BCDEAACA50}"/>
          </ac:picMkLst>
        </pc:picChg>
        <pc:picChg chg="add mod">
          <ac:chgData name="Arthur Rocha" userId="67ebd630cd0fd828" providerId="LiveId" clId="{F5601ED6-BB52-40D5-99D9-E586E8BCFB4E}" dt="2024-05-03T00:22:20.708" v="1478" actId="1076"/>
          <ac:picMkLst>
            <pc:docMk/>
            <pc:sldMk cId="3488399064" sldId="962"/>
            <ac:picMk id="3" creationId="{5D469E26-9DB4-979D-797F-5F0D7EDA0DE0}"/>
          </ac:picMkLst>
        </pc:picChg>
      </pc:sldChg>
      <pc:sldChg chg="modSp add mod">
        <pc:chgData name="Arthur Rocha" userId="67ebd630cd0fd828" providerId="LiveId" clId="{F5601ED6-BB52-40D5-99D9-E586E8BCFB4E}" dt="2024-05-03T01:13:30.322" v="2411" actId="20577"/>
        <pc:sldMkLst>
          <pc:docMk/>
          <pc:sldMk cId="621955828" sldId="963"/>
        </pc:sldMkLst>
        <pc:spChg chg="mod">
          <ac:chgData name="Arthur Rocha" userId="67ebd630cd0fd828" providerId="LiveId" clId="{F5601ED6-BB52-40D5-99D9-E586E8BCFB4E}" dt="2024-05-03T01:13:30.322" v="2411" actId="20577"/>
          <ac:spMkLst>
            <pc:docMk/>
            <pc:sldMk cId="621955828" sldId="963"/>
            <ac:spMk id="4" creationId="{CC710D54-8FE2-F08B-AD1A-A21E33733612}"/>
          </ac:spMkLst>
        </pc:spChg>
        <pc:spChg chg="mod">
          <ac:chgData name="Arthur Rocha" userId="67ebd630cd0fd828" providerId="LiveId" clId="{F5601ED6-BB52-40D5-99D9-E586E8BCFB4E}" dt="2024-05-03T00:32:53.257" v="1520" actId="20577"/>
          <ac:spMkLst>
            <pc:docMk/>
            <pc:sldMk cId="621955828" sldId="963"/>
            <ac:spMk id="5" creationId="{4FF2CD27-42B9-BCA6-0703-DB0E7F0D68A2}"/>
          </ac:spMkLst>
        </pc:spChg>
      </pc:sldChg>
      <pc:sldChg chg="addSp delSp modSp add mod">
        <pc:chgData name="Arthur Rocha" userId="67ebd630cd0fd828" providerId="LiveId" clId="{F5601ED6-BB52-40D5-99D9-E586E8BCFB4E}" dt="2024-05-03T00:59:58.555" v="2352" actId="1076"/>
        <pc:sldMkLst>
          <pc:docMk/>
          <pc:sldMk cId="2827178902" sldId="964"/>
        </pc:sldMkLst>
        <pc:spChg chg="add del">
          <ac:chgData name="Arthur Rocha" userId="67ebd630cd0fd828" providerId="LiveId" clId="{F5601ED6-BB52-40D5-99D9-E586E8BCFB4E}" dt="2024-05-03T00:56:31.470" v="2345" actId="22"/>
          <ac:spMkLst>
            <pc:docMk/>
            <pc:sldMk cId="2827178902" sldId="964"/>
            <ac:spMk id="4" creationId="{EFE49C7A-68D5-7246-37A2-0AA015C74CAD}"/>
          </ac:spMkLst>
        </pc:spChg>
        <pc:spChg chg="mod">
          <ac:chgData name="Arthur Rocha" userId="67ebd630cd0fd828" providerId="LiveId" clId="{F5601ED6-BB52-40D5-99D9-E586E8BCFB4E}" dt="2024-05-03T00:56:22.594" v="2343"/>
          <ac:spMkLst>
            <pc:docMk/>
            <pc:sldMk cId="2827178902" sldId="964"/>
            <ac:spMk id="5" creationId="{4FF2CD27-42B9-BCA6-0703-DB0E7F0D68A2}"/>
          </ac:spMkLst>
        </pc:spChg>
        <pc:picChg chg="del">
          <ac:chgData name="Arthur Rocha" userId="67ebd630cd0fd828" providerId="LiveId" clId="{F5601ED6-BB52-40D5-99D9-E586E8BCFB4E}" dt="2024-05-03T00:48:54.008" v="2342" actId="478"/>
          <ac:picMkLst>
            <pc:docMk/>
            <pc:sldMk cId="2827178902" sldId="964"/>
            <ac:picMk id="3" creationId="{5D469E26-9DB4-979D-797F-5F0D7EDA0DE0}"/>
          </ac:picMkLst>
        </pc:picChg>
        <pc:picChg chg="add mod">
          <ac:chgData name="Arthur Rocha" userId="67ebd630cd0fd828" providerId="LiveId" clId="{F5601ED6-BB52-40D5-99D9-E586E8BCFB4E}" dt="2024-05-03T00:59:58.555" v="2352" actId="1076"/>
          <ac:picMkLst>
            <pc:docMk/>
            <pc:sldMk cId="2827178902" sldId="964"/>
            <ac:picMk id="7" creationId="{8D545059-24C2-45CC-E2B5-BCDFE84A58A9}"/>
          </ac:picMkLst>
        </pc:picChg>
      </pc:sldChg>
      <pc:sldChg chg="addSp delSp modSp add mod">
        <pc:chgData name="Arthur Rocha" userId="67ebd630cd0fd828" providerId="LiveId" clId="{F5601ED6-BB52-40D5-99D9-E586E8BCFB4E}" dt="2024-05-03T01:08:12.182" v="2408" actId="1038"/>
        <pc:sldMkLst>
          <pc:docMk/>
          <pc:sldMk cId="4228386259" sldId="965"/>
        </pc:sldMkLst>
        <pc:picChg chg="add mod">
          <ac:chgData name="Arthur Rocha" userId="67ebd630cd0fd828" providerId="LiveId" clId="{F5601ED6-BB52-40D5-99D9-E586E8BCFB4E}" dt="2024-05-03T01:08:11.049" v="2407" actId="1038"/>
          <ac:picMkLst>
            <pc:docMk/>
            <pc:sldMk cId="4228386259" sldId="965"/>
            <ac:picMk id="3" creationId="{CDEF18E3-101B-E911-D082-2EA546A57E6D}"/>
          </ac:picMkLst>
        </pc:picChg>
        <pc:picChg chg="add mod">
          <ac:chgData name="Arthur Rocha" userId="67ebd630cd0fd828" providerId="LiveId" clId="{F5601ED6-BB52-40D5-99D9-E586E8BCFB4E}" dt="2024-05-03T01:07:49.795" v="2382" actId="1037"/>
          <ac:picMkLst>
            <pc:docMk/>
            <pc:sldMk cId="4228386259" sldId="965"/>
            <ac:picMk id="6" creationId="{5459096D-5373-E063-9721-B8D14BEC1B3C}"/>
          </ac:picMkLst>
        </pc:picChg>
        <pc:picChg chg="del">
          <ac:chgData name="Arthur Rocha" userId="67ebd630cd0fd828" providerId="LiveId" clId="{F5601ED6-BB52-40D5-99D9-E586E8BCFB4E}" dt="2024-05-03T01:05:53.633" v="2354" actId="478"/>
          <ac:picMkLst>
            <pc:docMk/>
            <pc:sldMk cId="4228386259" sldId="965"/>
            <ac:picMk id="7" creationId="{8D545059-24C2-45CC-E2B5-BCDFE84A58A9}"/>
          </ac:picMkLst>
        </pc:picChg>
        <pc:picChg chg="add mod">
          <ac:chgData name="Arthur Rocha" userId="67ebd630cd0fd828" providerId="LiveId" clId="{F5601ED6-BB52-40D5-99D9-E586E8BCFB4E}" dt="2024-05-03T01:08:12.182" v="2408" actId="1038"/>
          <ac:picMkLst>
            <pc:docMk/>
            <pc:sldMk cId="4228386259" sldId="965"/>
            <ac:picMk id="9" creationId="{51F891B5-CB0F-0FB9-198E-AC55C25C84D9}"/>
          </ac:picMkLst>
        </pc:picChg>
        <pc:picChg chg="add mod">
          <ac:chgData name="Arthur Rocha" userId="67ebd630cd0fd828" providerId="LiveId" clId="{F5601ED6-BB52-40D5-99D9-E586E8BCFB4E}" dt="2024-05-03T01:08:08.614" v="2405" actId="1038"/>
          <ac:picMkLst>
            <pc:docMk/>
            <pc:sldMk cId="4228386259" sldId="965"/>
            <ac:picMk id="11" creationId="{91D1D9A0-3CA5-AF01-C0B2-438C714FAF0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3618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86C10D-CFF3-4A7A-BECE-885B030B4D1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3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3618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D77834-2988-4365-8A76-3530A63D82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001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027" y="4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5CF62-F7C0-4387-A8D8-9C7D306B855B}" type="datetimeFigureOut">
              <a:rPr lang="pt-BR" smtClean="0"/>
              <a:pPr/>
              <a:t>02/05/2024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29138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034" y="3228131"/>
            <a:ext cx="7942579" cy="30598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027" y="6456259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5EA4-94CD-4E2C-A028-1E7FE1C4E3E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55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7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5E37-2359-4EB8-AAC3-AFD0413B9A71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03189-2CF7-43E2-BDD9-40A1449DD6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9837B-5549-4BC9-8023-2BF140E446A4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69B-10A7-4B3B-9327-B1BEB96510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45BD7-E015-4883-A19E-F6AE81938C9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95D75-B103-400F-B79A-CE669FEEF6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E2919-E788-4D5A-90D8-91E4F42DDC0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726C-D23F-47D4-9F40-7A76126C99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0037B-5604-41A0-9F8B-D06ED61AC6BE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9B81A-1105-44CC-B98F-788ECF4AD3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D73F-A8D8-4E63-9F42-BDCB7AE9E86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5C66-3BAA-439B-A91D-03A542EE3E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4438-EEE0-4D16-B716-E5363DFE8082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31E3-1688-4324-AC90-1B7F18547D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4E7B3-133A-41DA-B0E2-C5F450CDC690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8B6B9-853E-4279-A8E7-74DD13ECA4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2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CBD33-1EC8-43A2-8D16-4C2A72B10E1F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FDD29-4744-404B-8A0D-7211488900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999E9-BC8C-4D24-A9D3-F4179FD22960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75AEB-DBB9-4483-86F5-CF0EBCA90E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9744-8988-4E0C-84C6-9D6322C745A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E52F-E988-47C0-99E0-1A141A7E59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CC8500-757C-49E7-AC7D-2DF404A5D51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80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C50CC6-7A0B-4ED7-A39F-D2C2CCB796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sh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3821A6BE-0C22-F867-BFC9-F1391240F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" y="0"/>
            <a:ext cx="9141291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C070BF8-07E0-6137-4A3D-1C576C4A8ABF}"/>
              </a:ext>
            </a:extLst>
          </p:cNvPr>
          <p:cNvSpPr txBox="1"/>
          <p:nvPr/>
        </p:nvSpPr>
        <p:spPr>
          <a:xfrm>
            <a:off x="179512" y="1131590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chemeClr val="bg1"/>
                </a:solidFill>
                <a:latin typeface="Aptos Black" panose="020F0502020204030204" pitchFamily="34" charset="0"/>
                <a:cs typeface="Aharoni" panose="020F0502020204030204" pitchFamily="2" charset="-79"/>
              </a:rPr>
              <a:t>Estações remotas de medição:</a:t>
            </a:r>
          </a:p>
          <a:p>
            <a:pPr algn="just"/>
            <a:r>
              <a:rPr lang="pt-BR" sz="2800" dirty="0">
                <a:solidFill>
                  <a:schemeClr val="bg1"/>
                </a:solidFill>
                <a:latin typeface="Aptos Black" panose="020F0502020204030204" pitchFamily="34" charset="0"/>
                <a:cs typeface="Aharoni" panose="020F0502020204030204" pitchFamily="2" charset="-79"/>
              </a:rPr>
              <a:t>Importância e desafios da telemetria no sucesso do sistema de fornecimento de águas.</a:t>
            </a:r>
            <a:endParaRPr lang="pt-BR" sz="2800" dirty="0">
              <a:solidFill>
                <a:schemeClr val="bg1"/>
              </a:solidFill>
              <a:latin typeface="Aharoni" panose="020F0502020204030204" pitchFamily="2" charset="-79"/>
              <a:cs typeface="Aharoni" panose="020F0502020204030204" pitchFamily="2" charset="-79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18225F3-1A65-6AB1-A562-7034EFC8E467}"/>
              </a:ext>
            </a:extLst>
          </p:cNvPr>
          <p:cNvSpPr txBox="1"/>
          <p:nvPr/>
        </p:nvSpPr>
        <p:spPr>
          <a:xfrm>
            <a:off x="899592" y="3945258"/>
            <a:ext cx="457551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Fabiano da Silva Oliveira</a:t>
            </a:r>
          </a:p>
          <a:p>
            <a:pPr algn="r">
              <a:lnSpc>
                <a:spcPct val="100000"/>
              </a:lnSpc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fabiano@cedae.com.br</a:t>
            </a:r>
            <a:endParaRPr lang="pt-B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CEDAE</a:t>
            </a:r>
          </a:p>
          <a:p>
            <a:pPr algn="r">
              <a:lnSpc>
                <a:spcPct val="100000"/>
              </a:lnSpc>
            </a:pP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03/05/2024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6904DA-A1D2-C35C-83B0-3AAC1D0FD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195486"/>
            <a:ext cx="2525157" cy="65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2">
            <a:extLst>
              <a:ext uri="{FF2B5EF4-FFF2-40B4-BE49-F238E27FC236}">
                <a16:creationId xmlns:a16="http://schemas.microsoft.com/office/drawing/2014/main" id="{C86BDC5D-2DE4-5165-ECE2-1B3A52430AEE}"/>
              </a:ext>
            </a:extLst>
          </p:cNvPr>
          <p:cNvSpPr txBox="1"/>
          <p:nvPr/>
        </p:nvSpPr>
        <p:spPr>
          <a:xfrm>
            <a:off x="287524" y="195486"/>
            <a:ext cx="8568952" cy="456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4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Quantidade de </a:t>
            </a:r>
            <a:r>
              <a:rPr lang="pt-BR" sz="2400" dirty="0" err="1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UTRs</a:t>
            </a:r>
            <a:r>
              <a:rPr lang="pt-BR" sz="24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 (Unidade de Transmissão Remota em 2010)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E3DD136-2CCA-9060-F309-AF90EF1DC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98" y="766434"/>
            <a:ext cx="7082804" cy="419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587101"/>
      </p:ext>
    </p:extLst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2">
            <a:extLst>
              <a:ext uri="{FF2B5EF4-FFF2-40B4-BE49-F238E27FC236}">
                <a16:creationId xmlns:a16="http://schemas.microsoft.com/office/drawing/2014/main" id="{F471B9EA-9DB7-64AC-718C-E16CC3DAA7C6}"/>
              </a:ext>
            </a:extLst>
          </p:cNvPr>
          <p:cNvSpPr txBox="1"/>
          <p:nvPr/>
        </p:nvSpPr>
        <p:spPr>
          <a:xfrm>
            <a:off x="323528" y="195486"/>
            <a:ext cx="5904656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PRINCIPAIS DESAFIOS ENCONTRADOS</a:t>
            </a:r>
            <a:endParaRPr lang="pt-BR" sz="2800" dirty="0">
              <a:solidFill>
                <a:srgbClr val="595959"/>
              </a:solidFill>
              <a:latin typeface="+mj-lt"/>
              <a:cs typeface="Calibri" panose="020F0502020204030204" pitchFamily="34" charset="0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2B0D29-102E-959B-479A-7ABBCC58B918}"/>
              </a:ext>
            </a:extLst>
          </p:cNvPr>
          <p:cNvSpPr txBox="1"/>
          <p:nvPr/>
        </p:nvSpPr>
        <p:spPr>
          <a:xfrm>
            <a:off x="488417" y="1419622"/>
            <a:ext cx="5574878" cy="2500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Tecnologia obsoleta;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Impossibilidade de expansão;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Escassez de mão de obra qualificada;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Novos equipamentos com valores elevados;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Locais sem acesso à energia elétrica e telefonia;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Espaço Reservado para Conteúdo 3">
            <a:extLst>
              <a:ext uri="{FF2B5EF4-FFF2-40B4-BE49-F238E27FC236}">
                <a16:creationId xmlns:a16="http://schemas.microsoft.com/office/drawing/2014/main" id="{97EF9AF2-8848-F50D-C9EB-1D476000D2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1608" y="1563638"/>
            <a:ext cx="2392562" cy="179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7258704"/>
      </p:ext>
    </p:extLst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710D54-8FE2-F08B-AD1A-A21E33733612}"/>
              </a:ext>
            </a:extLst>
          </p:cNvPr>
          <p:cNvSpPr txBox="1"/>
          <p:nvPr/>
        </p:nvSpPr>
        <p:spPr>
          <a:xfrm>
            <a:off x="467544" y="1423903"/>
            <a:ext cx="8208912" cy="2295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Total controle do processo. Desde a captação até a entrega da água tratada ao cliente final;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Economia com energia, produtos químicos, reparos emergenciais (maior controle, menos rompimentos);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Contribuir com a gestão sustentável dos recursos hídricos;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 operacional!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1859776965"/>
      </p:ext>
    </p:extLst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710D54-8FE2-F08B-AD1A-A21E33733612}"/>
              </a:ext>
            </a:extLst>
          </p:cNvPr>
          <p:cNvSpPr txBox="1"/>
          <p:nvPr/>
        </p:nvSpPr>
        <p:spPr>
          <a:xfrm>
            <a:off x="539552" y="1059582"/>
            <a:ext cx="8208912" cy="123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Podendo ser: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Celular (cobrado por pacote de dados);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Rádio 900 MHz ou 2,4 GHz (sem custo pela transmissão);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SOLUÇÃO ADOTADA: SISTEMA WIRELESS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F8E2989-A3F2-1B2F-8844-20BBBD1D3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45" y="2931790"/>
            <a:ext cx="3243465" cy="15841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DADBED-D5C0-F1FE-ADC9-5FCE815DA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21482"/>
            <a:ext cx="3384376" cy="187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506921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710D54-8FE2-F08B-AD1A-A21E33733612}"/>
              </a:ext>
            </a:extLst>
          </p:cNvPr>
          <p:cNvSpPr txBox="1"/>
          <p:nvPr/>
        </p:nvSpPr>
        <p:spPr>
          <a:xfrm>
            <a:off x="539552" y="1059582"/>
            <a:ext cx="8208912" cy="2819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VANTAGENS: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EQUIPAMENTOS COM PREÇOS ACESSÍVEIS;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FÁCIL INSTALAÇÃO;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 COBRANÇA POR TRÁFEGO DE DADOS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ALCANCE DE ATÉ 32 km COM VISADA, PODENDO AUMENTAR UTILIZANDO REPETIDORES.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FERRAMENTAS EXCELENTES E GRATUITAS COMO GOOGLE EARTH.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TRANSMISSÃO VIA RÁDIO</a:t>
            </a:r>
          </a:p>
        </p:txBody>
      </p:sp>
    </p:spTree>
    <p:extLst>
      <p:ext uri="{BB962C8B-B14F-4D97-AF65-F5344CB8AC3E}">
        <p14:creationId xmlns:p14="http://schemas.microsoft.com/office/powerpoint/2010/main" val="3819777514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710D54-8FE2-F08B-AD1A-A21E33733612}"/>
              </a:ext>
            </a:extLst>
          </p:cNvPr>
          <p:cNvSpPr txBox="1"/>
          <p:nvPr/>
        </p:nvSpPr>
        <p:spPr>
          <a:xfrm>
            <a:off x="611560" y="1851670"/>
            <a:ext cx="8208912" cy="1977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DESVANTAGENS: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NEM SEMPRE CONSEGUIMOS VISADA DIRETA;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INSTALAÇÃO DE PARA-RAIOS DEVIDO AS ANTENAS ESTAREM SEMPRE NO PONTO MAIS ALTO;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TRANSMISSÃO VIA RÁDIO</a:t>
            </a:r>
          </a:p>
        </p:txBody>
      </p:sp>
    </p:spTree>
    <p:extLst>
      <p:ext uri="{BB962C8B-B14F-4D97-AF65-F5344CB8AC3E}">
        <p14:creationId xmlns:p14="http://schemas.microsoft.com/office/powerpoint/2010/main" val="3167637036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575556" y="339502"/>
            <a:ext cx="79928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SEGUNDO DESAFIO: ESCOLHA DOS EQUIPAMENTOS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DD11D9-C8EF-1B5D-CC66-686A4BFEF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53" y="1419622"/>
            <a:ext cx="2354398" cy="66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https://www.hitecnologia.com.br/static/img/logo.png">
            <a:extLst>
              <a:ext uri="{FF2B5EF4-FFF2-40B4-BE49-F238E27FC236}">
                <a16:creationId xmlns:a16="http://schemas.microsoft.com/office/drawing/2014/main" id="{D8AC7D5F-3617-A1FA-2D77-D0B969246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99935"/>
            <a:ext cx="3384375" cy="88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Resultado de imagem para SIEMENS">
            <a:extLst>
              <a:ext uri="{FF2B5EF4-FFF2-40B4-BE49-F238E27FC236}">
                <a16:creationId xmlns:a16="http://schemas.microsoft.com/office/drawing/2014/main" id="{2DAF8C34-2828-14CE-C179-E241F5497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43266"/>
            <a:ext cx="2713816" cy="64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Resultado de imagem para allen bradley">
            <a:extLst>
              <a:ext uri="{FF2B5EF4-FFF2-40B4-BE49-F238E27FC236}">
                <a16:creationId xmlns:a16="http://schemas.microsoft.com/office/drawing/2014/main" id="{CA5798A8-FCAC-5AD8-C107-BC62B16B2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57" y="2408349"/>
            <a:ext cx="2203990" cy="129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C1B8FAC-F355-F88B-BCCF-F4CE150CC7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54" y="3931019"/>
            <a:ext cx="1764196" cy="698740"/>
          </a:xfrm>
          <a:prstGeom prst="rect">
            <a:avLst/>
          </a:prstGeom>
        </p:spPr>
      </p:pic>
      <p:pic>
        <p:nvPicPr>
          <p:cNvPr id="10" name="Picture 2" descr="Altus Logo">
            <a:extLst>
              <a:ext uri="{FF2B5EF4-FFF2-40B4-BE49-F238E27FC236}">
                <a16:creationId xmlns:a16="http://schemas.microsoft.com/office/drawing/2014/main" id="{5599A182-5DFE-2EBD-BEDC-EBA6843D0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31228"/>
            <a:ext cx="1811046" cy="88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413845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ENLACE ENTRE O CCO E IMUNANA</a:t>
            </a:r>
          </a:p>
        </p:txBody>
      </p:sp>
      <p:pic>
        <p:nvPicPr>
          <p:cNvPr id="2" name="Espaço Reservado para Conteúdo 3">
            <a:extLst>
              <a:ext uri="{FF2B5EF4-FFF2-40B4-BE49-F238E27FC236}">
                <a16:creationId xmlns:a16="http://schemas.microsoft.com/office/drawing/2014/main" id="{D6256324-2919-8601-DC3D-C2BCDEAAC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7" y="811582"/>
            <a:ext cx="7116786" cy="422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55352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AMPLIAÇÃO DOS PONTOS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469E26-9DB4-979D-797F-5F0D7EDA0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42" y="791270"/>
            <a:ext cx="7136515" cy="422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399064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710D54-8FE2-F08B-AD1A-A21E33733612}"/>
              </a:ext>
            </a:extLst>
          </p:cNvPr>
          <p:cNvSpPr txBox="1"/>
          <p:nvPr/>
        </p:nvSpPr>
        <p:spPr>
          <a:xfrm>
            <a:off x="467544" y="1203598"/>
            <a:ext cx="8208912" cy="3785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supervisório 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Imunana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Laranjal em 2010 monitorava aproximadamente “35 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tags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(variáveis do processo como: vazão, nível, pressão, temperatura, etc., onde cada uma é uma “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tag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”);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Hoje, esse mesmo sistema está monitorando aproximadamente “1000 </a:t>
            </a:r>
            <a:r>
              <a:rPr lang="pt-B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Tags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somente do sistema </a:t>
            </a:r>
            <a:r>
              <a:rPr lang="pt-B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Imunana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Laranjal, onde é possível controlar desde a captação  até a entrega de água tratada aos nossos clientes finais como: nível, OD, Flúor, todas as grandezas elétricas das elevatórias, vazão, pressão, temperatura, vibração, válvulas, sistema de alarmes (Cloro, falta de energia nas </a:t>
            </a:r>
            <a:r>
              <a:rPr lang="pt-B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UTRs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limites de vazão e pressão das adutoras), monitoramento dos tanques de química, etc.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MELHORIAS COM A TELEMETRIA</a:t>
            </a:r>
          </a:p>
        </p:txBody>
      </p:sp>
    </p:spTree>
    <p:extLst>
      <p:ext uri="{BB962C8B-B14F-4D97-AF65-F5344CB8AC3E}">
        <p14:creationId xmlns:p14="http://schemas.microsoft.com/office/powerpoint/2010/main" val="621955828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MELHORIAS COM A TELEMETRIA</a:t>
            </a:r>
          </a:p>
        </p:txBody>
      </p:sp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8D545059-24C2-45CC-E2B5-BCDFE84A5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28" y="785853"/>
            <a:ext cx="7668344" cy="431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8902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;p2">
            <a:extLst>
              <a:ext uri="{FF2B5EF4-FFF2-40B4-BE49-F238E27FC236}">
                <a16:creationId xmlns:a16="http://schemas.microsoft.com/office/drawing/2014/main" id="{4FF2CD27-42B9-BCA6-0703-DB0E7F0D68A2}"/>
              </a:ext>
            </a:extLst>
          </p:cNvPr>
          <p:cNvSpPr txBox="1"/>
          <p:nvPr/>
        </p:nvSpPr>
        <p:spPr>
          <a:xfrm>
            <a:off x="1475656" y="267494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MELHORIAS COM A TELEMETRIA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DEF18E3-101B-E911-D082-2EA546A57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617" y="1025735"/>
            <a:ext cx="1810519" cy="4023376"/>
          </a:xfrm>
          <a:prstGeom prst="rect">
            <a:avLst/>
          </a:prstGeom>
        </p:spPr>
      </p:pic>
      <p:pic>
        <p:nvPicPr>
          <p:cNvPr id="6" name="Imagem 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459096D-5373-E063-9721-B8D14BEC1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25735"/>
            <a:ext cx="1810519" cy="4023376"/>
          </a:xfrm>
          <a:prstGeom prst="rect">
            <a:avLst/>
          </a:prstGeom>
        </p:spPr>
      </p:pic>
      <p:pic>
        <p:nvPicPr>
          <p:cNvPr id="9" name="Imagem 8" descr="Placa verde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51F891B5-CB0F-0FB9-198E-AC55C25C8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01" y="1024845"/>
            <a:ext cx="1810519" cy="4023376"/>
          </a:xfrm>
          <a:prstGeom prst="rect">
            <a:avLst/>
          </a:prstGeom>
        </p:spPr>
      </p:pic>
      <p:pic>
        <p:nvPicPr>
          <p:cNvPr id="11" name="Imagem 10" descr="Tela de celular com foto de carro&#10;&#10;Descrição gerada automaticamente">
            <a:extLst>
              <a:ext uri="{FF2B5EF4-FFF2-40B4-BE49-F238E27FC236}">
                <a16:creationId xmlns:a16="http://schemas.microsoft.com/office/drawing/2014/main" id="{91D1D9A0-3CA5-AF01-C0B2-438C714FA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828" y="1063426"/>
            <a:ext cx="2992668" cy="398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86259"/>
      </p:ext>
    </p:extLst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939AEF5-680B-38D6-2644-1BBAE6A99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894DF9-B93F-FF40-2334-E6274B473963}"/>
              </a:ext>
            </a:extLst>
          </p:cNvPr>
          <p:cNvSpPr txBox="1">
            <a:spLocks/>
          </p:cNvSpPr>
          <p:nvPr/>
        </p:nvSpPr>
        <p:spPr>
          <a:xfrm>
            <a:off x="2754994" y="1275606"/>
            <a:ext cx="3634009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2067422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6212</TotalTime>
  <Words>367</Words>
  <Application>Microsoft Office PowerPoint</Application>
  <PresentationFormat>Apresentação na tela (16:9)</PresentationFormat>
  <Paragraphs>42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Aharoni</vt:lpstr>
      <vt:lpstr>Aptos</vt:lpstr>
      <vt:lpstr>Aptos Black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Mônica Reis Santos Marzano</dc:creator>
  <cp:lastModifiedBy>Arthur Rocha</cp:lastModifiedBy>
  <cp:revision>1031</cp:revision>
  <cp:lastPrinted>2020-03-10T18:05:26Z</cp:lastPrinted>
  <dcterms:modified xsi:type="dcterms:W3CDTF">2024-05-03T01:15:16Z</dcterms:modified>
</cp:coreProperties>
</file>