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theme/theme10.xml" ContentType="application/vnd.openxmlformats-officedocument.theme+xml"/>
  <Override PartName="/ppt/slideLayouts/slideLayout1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Lst>
  <p:notesMasterIdLst>
    <p:notesMasterId r:id="rId40"/>
  </p:notesMasterIdLst>
  <p:sldIdLst>
    <p:sldId id="256" r:id="rId12"/>
    <p:sldId id="257" r:id="rId13"/>
    <p:sldId id="258" r:id="rId14"/>
    <p:sldId id="259" r:id="rId15"/>
    <p:sldId id="260" r:id="rId16"/>
    <p:sldId id="262" r:id="rId17"/>
    <p:sldId id="261" r:id="rId18"/>
    <p:sldId id="263" r:id="rId19"/>
    <p:sldId id="264" r:id="rId20"/>
    <p:sldId id="285"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Lst>
  <p:sldSz cx="9144000" cy="5143500" type="screen16x9"/>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009"/>
    <p:restoredTop sz="94694"/>
  </p:normalViewPr>
  <p:slideViewPr>
    <p:cSldViewPr snapToGrid="0">
      <p:cViewPr varScale="1">
        <p:scale>
          <a:sx n="71" d="100"/>
          <a:sy n="71" d="100"/>
        </p:scale>
        <p:origin x="176" y="16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 name="PlaceHolder 1"/>
          <p:cNvSpPr>
            <a:spLocks noGrp="1" noRot="1" noChangeAspect="1"/>
          </p:cNvSpPr>
          <p:nvPr>
            <p:ph type="sldImg"/>
          </p:nvPr>
        </p:nvSpPr>
        <p:spPr>
          <a:xfrm>
            <a:off x="0" y="764280"/>
            <a:ext cx="0" cy="0"/>
          </a:xfrm>
          <a:prstGeom prst="rect">
            <a:avLst/>
          </a:prstGeom>
          <a:noFill/>
          <a:ln w="0">
            <a:noFill/>
          </a:ln>
        </p:spPr>
        <p:txBody>
          <a:bodyPr lIns="0" tIns="0" rIns="0" bIns="0" anchor="ctr">
            <a:noAutofit/>
          </a:bodyPr>
          <a:lstStyle/>
          <a:p>
            <a:pPr algn="ctr"/>
            <a:r>
              <a:rPr lang="pt-BR" sz="4400" b="0" strike="noStrike" spc="-1">
                <a:solidFill>
                  <a:srgbClr val="000000"/>
                </a:solidFill>
                <a:latin typeface="Arial"/>
              </a:rPr>
              <a:t>Click to move the slide</a:t>
            </a:r>
          </a:p>
        </p:txBody>
      </p:sp>
      <p:sp>
        <p:nvSpPr>
          <p:cNvPr id="52"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lstStyle/>
          <a:p>
            <a:pPr marL="216000" indent="-216000">
              <a:buNone/>
            </a:pPr>
            <a:r>
              <a:rPr lang="pt-BR" sz="2000" b="0" strike="noStrike" spc="-1">
                <a:solidFill>
                  <a:srgbClr val="000000"/>
                </a:solidFill>
                <a:latin typeface="Arial"/>
              </a:rPr>
              <a:t>Click to edit the notes format</a:t>
            </a:r>
          </a:p>
        </p:txBody>
      </p:sp>
      <p:sp>
        <p:nvSpPr>
          <p:cNvPr id="53" name="PlaceHolder 3"/>
          <p:cNvSpPr>
            <a:spLocks noGrp="1"/>
          </p:cNvSpPr>
          <p:nvPr>
            <p:ph type="hdr"/>
          </p:nvPr>
        </p:nvSpPr>
        <p:spPr>
          <a:xfrm>
            <a:off x="0" y="0"/>
            <a:ext cx="3372840" cy="502560"/>
          </a:xfrm>
          <a:prstGeom prst="rect">
            <a:avLst/>
          </a:prstGeom>
          <a:noFill/>
          <a:ln w="0">
            <a:noFill/>
          </a:ln>
        </p:spPr>
        <p:txBody>
          <a:bodyPr lIns="0" tIns="0" rIns="0" bIns="0" anchor="t">
            <a:noAutofit/>
          </a:bodyPr>
          <a:lstStyle/>
          <a:p>
            <a:pPr indent="0">
              <a:buNone/>
            </a:pPr>
            <a:r>
              <a:rPr lang="pt-BR" sz="1400" b="0" strike="noStrike" spc="-1">
                <a:solidFill>
                  <a:srgbClr val="000000"/>
                </a:solidFill>
                <a:latin typeface="Times New Roman"/>
              </a:rPr>
              <a:t>&lt;header&gt;</a:t>
            </a:r>
          </a:p>
        </p:txBody>
      </p:sp>
      <p:sp>
        <p:nvSpPr>
          <p:cNvPr id="54" name="PlaceHolder 4"/>
          <p:cNvSpPr>
            <a:spLocks noGrp="1"/>
          </p:cNvSpPr>
          <p:nvPr>
            <p:ph type="dt" idx="34"/>
          </p:nvPr>
        </p:nvSpPr>
        <p:spPr>
          <a:xfrm>
            <a:off x="4399200" y="0"/>
            <a:ext cx="3372840" cy="502560"/>
          </a:xfrm>
          <a:prstGeom prst="rect">
            <a:avLst/>
          </a:prstGeom>
          <a:noFill/>
          <a:ln w="0">
            <a:noFill/>
          </a:ln>
        </p:spPr>
        <p:txBody>
          <a:bodyPr lIns="0" tIns="0" rIns="0" bIns="0" anchor="t">
            <a:noAutofit/>
          </a:bodyPr>
          <a:lstStyle>
            <a:lvl1pPr indent="0" algn="r">
              <a:buNone/>
              <a:defRPr lang="pt-BR" sz="1400" b="0" strike="noStrike" spc="-1">
                <a:solidFill>
                  <a:srgbClr val="000000"/>
                </a:solidFill>
                <a:latin typeface="Times New Roman"/>
              </a:defRPr>
            </a:lvl1pPr>
          </a:lstStyle>
          <a:p>
            <a:pPr indent="0" algn="r">
              <a:buNone/>
            </a:pPr>
            <a:r>
              <a:rPr lang="pt-BR" sz="1400" b="0" strike="noStrike" spc="-1">
                <a:solidFill>
                  <a:srgbClr val="000000"/>
                </a:solidFill>
                <a:latin typeface="Times New Roman"/>
              </a:rPr>
              <a:t>&lt;date/time&gt;</a:t>
            </a:r>
          </a:p>
        </p:txBody>
      </p:sp>
      <p:sp>
        <p:nvSpPr>
          <p:cNvPr id="55" name="PlaceHolder 5"/>
          <p:cNvSpPr>
            <a:spLocks noGrp="1"/>
          </p:cNvSpPr>
          <p:nvPr>
            <p:ph type="ftr" idx="35"/>
          </p:nvPr>
        </p:nvSpPr>
        <p:spPr>
          <a:xfrm>
            <a:off x="0" y="9555480"/>
            <a:ext cx="3372840" cy="502560"/>
          </a:xfrm>
          <a:prstGeom prst="rect">
            <a:avLst/>
          </a:prstGeom>
          <a:noFill/>
          <a:ln w="0">
            <a:noFill/>
          </a:ln>
        </p:spPr>
        <p:txBody>
          <a:bodyPr lIns="0" tIns="0" rIns="0" bIns="0" anchor="b">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&lt;footer&gt;</a:t>
            </a:r>
          </a:p>
        </p:txBody>
      </p:sp>
      <p:sp>
        <p:nvSpPr>
          <p:cNvPr id="56" name="PlaceHolder 6"/>
          <p:cNvSpPr>
            <a:spLocks noGrp="1"/>
          </p:cNvSpPr>
          <p:nvPr>
            <p:ph type="sldNum" idx="36"/>
          </p:nvPr>
        </p:nvSpPr>
        <p:spPr>
          <a:xfrm>
            <a:off x="4399200" y="9555480"/>
            <a:ext cx="3372840" cy="502560"/>
          </a:xfrm>
          <a:prstGeom prst="rect">
            <a:avLst/>
          </a:prstGeom>
          <a:noFill/>
          <a:ln w="0">
            <a:noFill/>
          </a:ln>
        </p:spPr>
        <p:txBody>
          <a:bodyPr lIns="0" tIns="0" rIns="0" bIns="0" anchor="b">
            <a:noAutofit/>
          </a:bodyPr>
          <a:lstStyle>
            <a:lvl1pPr indent="0" algn="r">
              <a:buNone/>
              <a:defRPr lang="pt-BR" sz="1400" b="0" strike="noStrike" spc="-1">
                <a:solidFill>
                  <a:srgbClr val="000000"/>
                </a:solidFill>
                <a:latin typeface="Times New Roman"/>
              </a:defRPr>
            </a:lvl1pPr>
          </a:lstStyle>
          <a:p>
            <a:pPr indent="0" algn="r">
              <a:buNone/>
            </a:pPr>
            <a:fld id="{7051A2A8-CA0C-4F8F-A5FA-4D2CE1E43C22}" type="slidenum">
              <a:rPr lang="pt-BR" sz="1400" b="0" strike="noStrike" spc="-1">
                <a:solidFill>
                  <a:srgbClr val="000000"/>
                </a:solidFill>
                <a:latin typeface="Times New Roman"/>
              </a:rPr>
              <a:t>‹nº›</a:t>
            </a:fld>
            <a:endParaRPr lang="pt-BR"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PlaceHolder 1"/>
          <p:cNvSpPr>
            <a:spLocks noGrp="1"/>
          </p:cNvSpPr>
          <p:nvPr>
            <p:ph type="sldNum" idx="37"/>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EE49AE24-8C25-43FD-8D5F-DB6218085C81}" type="slidenum">
              <a:rPr lang="pt-BR" sz="1200" b="0" strike="noStrike" spc="-1">
                <a:solidFill>
                  <a:schemeClr val="dk1"/>
                </a:solidFill>
                <a:latin typeface="Calibri"/>
                <a:ea typeface="ＭＳ Ｐゴシック"/>
              </a:rPr>
              <a:t>2</a:t>
            </a:fld>
            <a:endParaRPr lang="pt-BR" sz="1200" b="0" strike="noStrike" spc="-1">
              <a:solidFill>
                <a:srgbClr val="000000"/>
              </a:solidFill>
              <a:latin typeface="Times New Roman"/>
            </a:endParaRPr>
          </a:p>
        </p:txBody>
      </p:sp>
      <p:sp>
        <p:nvSpPr>
          <p:cNvPr id="329" name="PlaceHolder 2"/>
          <p:cNvSpPr>
            <a:spLocks noGrp="1" noRot="1" noChangeAspect="1"/>
          </p:cNvSpPr>
          <p:nvPr>
            <p:ph type="sldImg"/>
          </p:nvPr>
        </p:nvSpPr>
        <p:spPr>
          <a:xfrm>
            <a:off x="380880" y="685800"/>
            <a:ext cx="6094080" cy="3427200"/>
          </a:xfrm>
          <a:prstGeom prst="rect">
            <a:avLst/>
          </a:prstGeom>
          <a:ln w="0">
            <a:noFill/>
          </a:ln>
        </p:spPr>
      </p:sp>
      <p:sp>
        <p:nvSpPr>
          <p:cNvPr id="330" name="Text Box 2"/>
          <p:cNvSpPr/>
          <p:nvPr/>
        </p:nvSpPr>
        <p:spPr>
          <a:xfrm>
            <a:off x="685800" y="4343400"/>
            <a:ext cx="5484600" cy="41130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nSpc>
                <a:spcPct val="100000"/>
              </a:lnSpc>
            </a:pPr>
            <a:endParaRPr lang="pt-BR" sz="2400" b="0" strike="noStrike" spc="-1">
              <a:solidFill>
                <a:schemeClr val="dk1"/>
              </a:solidFill>
              <a:latin typeface="Arial"/>
              <a:ea typeface="ＭＳ Ｐゴシック"/>
            </a:endParaRPr>
          </a:p>
        </p:txBody>
      </p:sp>
      <p:sp>
        <p:nvSpPr>
          <p:cNvPr id="331" name="Text Box 3"/>
          <p:cNvSpPr/>
          <p:nvPr/>
        </p:nvSpPr>
        <p:spPr>
          <a:xfrm>
            <a:off x="3884760" y="8685360"/>
            <a:ext cx="2970000" cy="455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fld id="{3D0BFFA2-C488-48AB-80F1-00C5C2ACBB03}" type="slidenum">
              <a:rPr lang="pt-BR" sz="1200" b="0" strike="noStrike" spc="-1">
                <a:solidFill>
                  <a:srgbClr val="000000"/>
                </a:solidFill>
                <a:latin typeface="Calibri"/>
                <a:ea typeface="ＭＳ Ｐゴシック"/>
              </a:rPr>
              <a:t>2</a:t>
            </a:fld>
            <a:endParaRPr lang="pt-BR" sz="1200" b="0" strike="noStrike" spc="-1">
              <a:solidFill>
                <a:srgbClr val="000000"/>
              </a:solidFill>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PlaceHolder 1"/>
          <p:cNvSpPr>
            <a:spLocks noGrp="1" noRot="1" noChangeAspect="1"/>
          </p:cNvSpPr>
          <p:nvPr>
            <p:ph type="sldImg"/>
          </p:nvPr>
        </p:nvSpPr>
        <p:spPr>
          <a:xfrm>
            <a:off x="380880" y="685800"/>
            <a:ext cx="6094080" cy="3427200"/>
          </a:xfrm>
          <a:prstGeom prst="rect">
            <a:avLst/>
          </a:prstGeom>
          <a:ln w="0">
            <a:noFill/>
          </a:ln>
        </p:spPr>
      </p:sp>
      <p:sp>
        <p:nvSpPr>
          <p:cNvPr id="333"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34" name="PlaceHolder 3"/>
          <p:cNvSpPr>
            <a:spLocks noGrp="1"/>
          </p:cNvSpPr>
          <p:nvPr>
            <p:ph type="sldNum" idx="38"/>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19F84305-C7CD-4872-AA0C-09DC0EE31B22}" type="slidenum">
              <a:rPr lang="pt-BR" sz="1200" b="0" strike="noStrike" spc="-1">
                <a:solidFill>
                  <a:schemeClr val="dk1"/>
                </a:solidFill>
                <a:latin typeface="Calibri"/>
                <a:ea typeface="ＭＳ Ｐゴシック"/>
              </a:rPr>
              <a:t>3</a:t>
            </a:fld>
            <a:endParaRPr lang="pt-BR"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PlaceHolder 1"/>
          <p:cNvSpPr>
            <a:spLocks noGrp="1" noRot="1" noChangeAspect="1"/>
          </p:cNvSpPr>
          <p:nvPr>
            <p:ph type="sldImg"/>
          </p:nvPr>
        </p:nvSpPr>
        <p:spPr>
          <a:xfrm>
            <a:off x="381000" y="685800"/>
            <a:ext cx="6094413" cy="3427413"/>
          </a:xfrm>
          <a:prstGeom prst="rect">
            <a:avLst/>
          </a:prstGeom>
          <a:ln w="0">
            <a:noFill/>
          </a:ln>
        </p:spPr>
      </p:sp>
      <p:sp>
        <p:nvSpPr>
          <p:cNvPr id="336"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37" name="PlaceHolder 3"/>
          <p:cNvSpPr>
            <a:spLocks noGrp="1"/>
          </p:cNvSpPr>
          <p:nvPr>
            <p:ph type="sldNum" idx="39"/>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0A4870F3-A1D2-4C9B-B25F-D713CB0642D0}" type="slidenum">
              <a:rPr lang="pt-BR" sz="1200" b="0" strike="noStrike" spc="-1">
                <a:solidFill>
                  <a:schemeClr val="dk1"/>
                </a:solidFill>
                <a:latin typeface="Calibri"/>
                <a:ea typeface="ＭＳ Ｐゴシック"/>
              </a:rPr>
              <a:t>4</a:t>
            </a:fld>
            <a:endParaRPr lang="pt-BR"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PlaceHolder 1"/>
          <p:cNvSpPr>
            <a:spLocks noGrp="1" noRot="1" noChangeAspect="1"/>
          </p:cNvSpPr>
          <p:nvPr>
            <p:ph type="sldImg"/>
          </p:nvPr>
        </p:nvSpPr>
        <p:spPr>
          <a:xfrm>
            <a:off x="380880" y="685800"/>
            <a:ext cx="6094080" cy="3427200"/>
          </a:xfrm>
          <a:prstGeom prst="rect">
            <a:avLst/>
          </a:prstGeom>
          <a:ln w="0">
            <a:noFill/>
          </a:ln>
        </p:spPr>
      </p:sp>
      <p:sp>
        <p:nvSpPr>
          <p:cNvPr id="339"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40" name="PlaceHolder 3"/>
          <p:cNvSpPr>
            <a:spLocks noGrp="1"/>
          </p:cNvSpPr>
          <p:nvPr>
            <p:ph type="sldNum" idx="40"/>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3700E7B3-3AD1-475E-AAD1-663B8B91B578}" type="slidenum">
              <a:rPr lang="pt-BR" sz="1200" b="0" strike="noStrike" spc="-1">
                <a:solidFill>
                  <a:schemeClr val="dk1"/>
                </a:solidFill>
                <a:latin typeface="Calibri"/>
                <a:ea typeface="ＭＳ Ｐゴシック"/>
              </a:rPr>
              <a:t>5</a:t>
            </a:fld>
            <a:endParaRPr lang="pt-BR"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laceHolder 1"/>
          <p:cNvSpPr>
            <a:spLocks noGrp="1" noRot="1" noChangeAspect="1"/>
          </p:cNvSpPr>
          <p:nvPr>
            <p:ph type="sldImg"/>
          </p:nvPr>
        </p:nvSpPr>
        <p:spPr>
          <a:xfrm>
            <a:off x="381000" y="685800"/>
            <a:ext cx="6094413" cy="3427413"/>
          </a:xfrm>
          <a:prstGeom prst="rect">
            <a:avLst/>
          </a:prstGeom>
          <a:ln w="0">
            <a:noFill/>
          </a:ln>
        </p:spPr>
      </p:sp>
      <p:sp>
        <p:nvSpPr>
          <p:cNvPr id="345"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46" name="PlaceHolder 3"/>
          <p:cNvSpPr>
            <a:spLocks noGrp="1"/>
          </p:cNvSpPr>
          <p:nvPr>
            <p:ph type="sldNum" idx="42"/>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E1A1769C-91E9-4F51-A78C-905231BC256E}" type="slidenum">
              <a:rPr lang="pt-BR" sz="1200" b="0" strike="noStrike" spc="-1">
                <a:solidFill>
                  <a:schemeClr val="dk1"/>
                </a:solidFill>
                <a:latin typeface="Calibri"/>
                <a:ea typeface="ＭＳ Ｐゴシック"/>
              </a:rPr>
              <a:t>6</a:t>
            </a:fld>
            <a:endParaRPr lang="pt-BR"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PlaceHolder 1"/>
          <p:cNvSpPr>
            <a:spLocks noGrp="1" noRot="1" noChangeAspect="1"/>
          </p:cNvSpPr>
          <p:nvPr>
            <p:ph type="sldImg"/>
          </p:nvPr>
        </p:nvSpPr>
        <p:spPr>
          <a:xfrm>
            <a:off x="381000" y="685800"/>
            <a:ext cx="6094413" cy="3427413"/>
          </a:xfrm>
          <a:prstGeom prst="rect">
            <a:avLst/>
          </a:prstGeom>
          <a:ln w="0">
            <a:noFill/>
          </a:ln>
        </p:spPr>
      </p:sp>
      <p:sp>
        <p:nvSpPr>
          <p:cNvPr id="342"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43" name="PlaceHolder 3"/>
          <p:cNvSpPr>
            <a:spLocks noGrp="1"/>
          </p:cNvSpPr>
          <p:nvPr>
            <p:ph type="sldNum" idx="41"/>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285F2ABB-413C-44BC-8BB9-1A297A834C03}" type="slidenum">
              <a:rPr lang="pt-BR" sz="1200" b="0" strike="noStrike" spc="-1">
                <a:solidFill>
                  <a:schemeClr val="dk1"/>
                </a:solidFill>
                <a:latin typeface="Calibri"/>
                <a:ea typeface="ＭＳ Ｐゴシック"/>
              </a:rPr>
              <a:t>7</a:t>
            </a:fld>
            <a:endParaRPr lang="pt-BR"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PlaceHolder 1"/>
          <p:cNvSpPr>
            <a:spLocks noGrp="1" noRot="1" noChangeAspect="1"/>
          </p:cNvSpPr>
          <p:nvPr>
            <p:ph type="sldImg"/>
          </p:nvPr>
        </p:nvSpPr>
        <p:spPr>
          <a:xfrm>
            <a:off x="381000" y="685800"/>
            <a:ext cx="6094413" cy="3427413"/>
          </a:xfrm>
          <a:prstGeom prst="rect">
            <a:avLst/>
          </a:prstGeom>
          <a:ln w="0">
            <a:noFill/>
          </a:ln>
        </p:spPr>
      </p:sp>
      <p:sp>
        <p:nvSpPr>
          <p:cNvPr id="348"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49" name="PlaceHolder 3"/>
          <p:cNvSpPr>
            <a:spLocks noGrp="1"/>
          </p:cNvSpPr>
          <p:nvPr>
            <p:ph type="sldNum" idx="43"/>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120D660D-C967-4305-B1BF-E8E50FE52E87}" type="slidenum">
              <a:rPr lang="pt-BR" sz="1200" b="0" strike="noStrike" spc="-1">
                <a:solidFill>
                  <a:schemeClr val="dk1"/>
                </a:solidFill>
                <a:latin typeface="Calibri"/>
                <a:ea typeface="ＭＳ Ｐゴシック"/>
              </a:rPr>
              <a:t>8</a:t>
            </a:fld>
            <a:endParaRPr lang="pt-BR" sz="12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381000" y="685800"/>
            <a:ext cx="6094413" cy="3427413"/>
          </a:xfrm>
          <a:prstGeom prst="rect">
            <a:avLst/>
          </a:prstGeom>
          <a:ln w="0">
            <a:noFill/>
          </a:ln>
        </p:spPr>
      </p:sp>
      <p:sp>
        <p:nvSpPr>
          <p:cNvPr id="351"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52" name="PlaceHolder 3"/>
          <p:cNvSpPr>
            <a:spLocks noGrp="1"/>
          </p:cNvSpPr>
          <p:nvPr>
            <p:ph type="sldNum" idx="44"/>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F757470C-0BD3-4835-9967-4BF481CB02A8}" type="slidenum">
              <a:rPr lang="pt-BR" sz="1200" b="0" strike="noStrike" spc="-1">
                <a:solidFill>
                  <a:schemeClr val="dk1"/>
                </a:solidFill>
                <a:latin typeface="Calibri"/>
                <a:ea typeface="ＭＳ Ｐゴシック"/>
              </a:rPr>
              <a:t>9</a:t>
            </a:fld>
            <a:endParaRPr lang="pt-BR" sz="1200" b="0" strike="noStrike" spc="-1">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8">
            <a:extLst>
              <a:ext uri="{FF2B5EF4-FFF2-40B4-BE49-F238E27FC236}">
                <a16:creationId xmlns:a16="http://schemas.microsoft.com/office/drawing/2014/main" id="{8D6E42EB-1839-62F0-C3EF-0D0C75352B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D1A2568-A022-E446-8416-A72815115151}" type="slidenum">
              <a:rPr lang="pt-BR" altLang="pt-BR" sz="1200">
                <a:latin typeface="Calibri" panose="020F0502020204030204" pitchFamily="34" charset="0"/>
              </a:rPr>
              <a:pPr/>
              <a:t>10</a:t>
            </a:fld>
            <a:endParaRPr lang="pt-BR" altLang="pt-BR" sz="1200">
              <a:latin typeface="Calibri" panose="020F0502020204030204" pitchFamily="34" charset="0"/>
            </a:endParaRPr>
          </a:p>
        </p:txBody>
      </p:sp>
      <p:sp>
        <p:nvSpPr>
          <p:cNvPr id="25603" name="Text Box 1">
            <a:extLst>
              <a:ext uri="{FF2B5EF4-FFF2-40B4-BE49-F238E27FC236}">
                <a16:creationId xmlns:a16="http://schemas.microsoft.com/office/drawing/2014/main" id="{3C57BFA3-BCBB-95FC-A65F-E827874C799A}"/>
              </a:ext>
            </a:extLst>
          </p:cNvPr>
          <p:cNvSpPr>
            <a:spLocks noGrp="1" noRot="1" noChangeAspect="1" noChangeArrowheads="1" noTextEdit="1"/>
          </p:cNvSpPr>
          <p:nvPr>
            <p:ph type="sldImg"/>
          </p:nvPr>
        </p:nvSpPr>
        <p:spPr bwMode="auto">
          <a:xfrm>
            <a:off x="0" y="763588"/>
            <a:ext cx="0" cy="0"/>
          </a:xfrm>
          <a:solidFill>
            <a:srgbClr val="FFFFFF"/>
          </a:solidFill>
          <a:ln>
            <a:solidFill>
              <a:srgbClr val="000000"/>
            </a:solidFill>
            <a:miter lim="800000"/>
            <a:headEnd/>
            <a:tailEnd/>
          </a:ln>
        </p:spPr>
      </p:sp>
      <p:sp>
        <p:nvSpPr>
          <p:cNvPr id="25604" name="Text Box 2">
            <a:extLst>
              <a:ext uri="{FF2B5EF4-FFF2-40B4-BE49-F238E27FC236}">
                <a16:creationId xmlns:a16="http://schemas.microsoft.com/office/drawing/2014/main" id="{482D5CC8-D1AF-D63A-74B6-EEE0ADF693AB}"/>
              </a:ext>
            </a:extLst>
          </p:cNvPr>
          <p:cNvSpPr txBox="1">
            <a:spLocks noChangeArrowheads="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pt-BR" altLang="pt-BR"/>
          </a:p>
        </p:txBody>
      </p:sp>
      <p:sp>
        <p:nvSpPr>
          <p:cNvPr id="25605" name="Text Box 3">
            <a:extLst>
              <a:ext uri="{FF2B5EF4-FFF2-40B4-BE49-F238E27FC236}">
                <a16:creationId xmlns:a16="http://schemas.microsoft.com/office/drawing/2014/main" id="{C1535029-4F01-7F4E-EFFF-12AB06B62EFC}"/>
              </a:ext>
            </a:extLst>
          </p:cNvPr>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230E8E3F-30A2-4241-82A5-CAC895791301}" type="slidenum">
              <a:rPr lang="pt-BR" altLang="pt-BR" sz="1200">
                <a:solidFill>
                  <a:srgbClr val="000000"/>
                </a:solidFill>
                <a:latin typeface="Calibri" panose="020F0502020204030204" pitchFamily="34" charset="0"/>
              </a:rPr>
              <a:pPr algn="r" eaLnBrk="1" hangingPunct="1"/>
              <a:t>10</a:t>
            </a:fld>
            <a:endParaRPr lang="pt-BR" altLang="pt-BR" sz="1200">
              <a:solidFill>
                <a:srgbClr val="000000"/>
              </a:solidFill>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381000" y="685800"/>
            <a:ext cx="6094413" cy="3427413"/>
          </a:xfrm>
          <a:prstGeom prst="rect">
            <a:avLst/>
          </a:prstGeom>
          <a:ln w="0">
            <a:noFill/>
          </a:ln>
        </p:spPr>
      </p:sp>
      <p:sp>
        <p:nvSpPr>
          <p:cNvPr id="360"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61" name="PlaceHolder 3"/>
          <p:cNvSpPr>
            <a:spLocks noGrp="1"/>
          </p:cNvSpPr>
          <p:nvPr>
            <p:ph type="sldNum" idx="47"/>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CC019406-31EC-4E9D-8C4A-54201C3DD197}" type="slidenum">
              <a:rPr lang="pt-BR" sz="1200" b="0" strike="noStrike" spc="-1">
                <a:solidFill>
                  <a:schemeClr val="dk1"/>
                </a:solidFill>
                <a:latin typeface="Calibri"/>
                <a:ea typeface="ＭＳ Ｐゴシック"/>
              </a:rPr>
              <a:t>11</a:t>
            </a:fld>
            <a:endParaRPr lang="pt-BR" sz="1200" b="0" strike="noStrike" spc="-1">
              <a:solidFill>
                <a:srgbClr val="000000"/>
              </a:solidFill>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PlaceHolder 1"/>
          <p:cNvSpPr>
            <a:spLocks noGrp="1" noRot="1" noChangeAspect="1"/>
          </p:cNvSpPr>
          <p:nvPr>
            <p:ph type="sldImg"/>
          </p:nvPr>
        </p:nvSpPr>
        <p:spPr>
          <a:xfrm>
            <a:off x="380880" y="685800"/>
            <a:ext cx="6094080" cy="3427200"/>
          </a:xfrm>
          <a:prstGeom prst="rect">
            <a:avLst/>
          </a:prstGeom>
          <a:ln w="0">
            <a:noFill/>
          </a:ln>
        </p:spPr>
      </p:sp>
      <p:sp>
        <p:nvSpPr>
          <p:cNvPr id="363"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64" name="PlaceHolder 3"/>
          <p:cNvSpPr>
            <a:spLocks noGrp="1"/>
          </p:cNvSpPr>
          <p:nvPr>
            <p:ph type="sldNum" idx="48"/>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52E336BA-4DCC-47A7-AC0B-AF60211836E4}" type="slidenum">
              <a:rPr lang="pt-BR" sz="1200" b="0" strike="noStrike" spc="-1">
                <a:solidFill>
                  <a:schemeClr val="dk1"/>
                </a:solidFill>
                <a:latin typeface="Calibri"/>
                <a:ea typeface="ＭＳ Ｐゴシック"/>
              </a:rPr>
              <a:t>12</a:t>
            </a:fld>
            <a:endParaRPr lang="pt-BR" sz="1200" b="0" strike="noStrike" spc="-1">
              <a:solidFill>
                <a:srgbClr val="000000"/>
              </a:solidFill>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PlaceHolder 1"/>
          <p:cNvSpPr>
            <a:spLocks noGrp="1" noRot="1" noChangeAspect="1"/>
          </p:cNvSpPr>
          <p:nvPr>
            <p:ph type="sldImg"/>
          </p:nvPr>
        </p:nvSpPr>
        <p:spPr>
          <a:xfrm>
            <a:off x="380880" y="685800"/>
            <a:ext cx="6094080" cy="3427200"/>
          </a:xfrm>
          <a:prstGeom prst="rect">
            <a:avLst/>
          </a:prstGeom>
          <a:ln w="0">
            <a:noFill/>
          </a:ln>
        </p:spPr>
      </p:sp>
      <p:sp>
        <p:nvSpPr>
          <p:cNvPr id="366"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67" name="PlaceHolder 3"/>
          <p:cNvSpPr>
            <a:spLocks noGrp="1"/>
          </p:cNvSpPr>
          <p:nvPr>
            <p:ph type="sldNum" idx="49"/>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A194607B-9A82-4AE5-8C19-82FCD6E374C3}" type="slidenum">
              <a:rPr lang="pt-BR" sz="1200" b="0" strike="noStrike" spc="-1">
                <a:solidFill>
                  <a:schemeClr val="dk1"/>
                </a:solidFill>
                <a:latin typeface="Calibri"/>
                <a:ea typeface="ＭＳ Ｐゴシック"/>
              </a:rPr>
              <a:t>13</a:t>
            </a:fld>
            <a:endParaRPr lang="pt-BR" sz="1200" b="0" strike="noStrike" spc="-1">
              <a:solidFill>
                <a:srgbClr val="000000"/>
              </a:solidFill>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laceHolder 1"/>
          <p:cNvSpPr>
            <a:spLocks noGrp="1" noRot="1" noChangeAspect="1"/>
          </p:cNvSpPr>
          <p:nvPr>
            <p:ph type="sldImg"/>
          </p:nvPr>
        </p:nvSpPr>
        <p:spPr>
          <a:xfrm>
            <a:off x="381000" y="685800"/>
            <a:ext cx="6094413" cy="3427413"/>
          </a:xfrm>
          <a:prstGeom prst="rect">
            <a:avLst/>
          </a:prstGeom>
          <a:ln w="0">
            <a:noFill/>
          </a:ln>
        </p:spPr>
      </p:sp>
      <p:sp>
        <p:nvSpPr>
          <p:cNvPr id="369"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70" name="PlaceHolder 3"/>
          <p:cNvSpPr>
            <a:spLocks noGrp="1"/>
          </p:cNvSpPr>
          <p:nvPr>
            <p:ph type="sldNum" idx="50"/>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87538129-6794-4ACF-AC39-26DD40206C8F}" type="slidenum">
              <a:rPr lang="pt-BR" sz="1200" b="0" strike="noStrike" spc="-1">
                <a:solidFill>
                  <a:schemeClr val="dk1"/>
                </a:solidFill>
                <a:latin typeface="Calibri"/>
                <a:ea typeface="ＭＳ Ｐゴシック"/>
              </a:rPr>
              <a:t>14</a:t>
            </a:fld>
            <a:endParaRPr lang="pt-BR" sz="1200" b="0" strike="noStrike" spc="-1">
              <a:solidFill>
                <a:srgbClr val="000000"/>
              </a:solidFill>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PlaceHolder 1"/>
          <p:cNvSpPr>
            <a:spLocks noGrp="1" noRot="1" noChangeAspect="1"/>
          </p:cNvSpPr>
          <p:nvPr>
            <p:ph type="sldImg"/>
          </p:nvPr>
        </p:nvSpPr>
        <p:spPr>
          <a:xfrm>
            <a:off x="381000" y="685800"/>
            <a:ext cx="6094413" cy="3427413"/>
          </a:xfrm>
          <a:prstGeom prst="rect">
            <a:avLst/>
          </a:prstGeom>
          <a:ln w="0">
            <a:noFill/>
          </a:ln>
        </p:spPr>
      </p:sp>
      <p:sp>
        <p:nvSpPr>
          <p:cNvPr id="372"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73" name="PlaceHolder 3"/>
          <p:cNvSpPr>
            <a:spLocks noGrp="1"/>
          </p:cNvSpPr>
          <p:nvPr>
            <p:ph type="sldNum" idx="51"/>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0D7A9F28-FCC3-4933-9180-2024140CA7EB}" type="slidenum">
              <a:rPr lang="pt-BR" sz="1200" b="0" strike="noStrike" spc="-1">
                <a:solidFill>
                  <a:schemeClr val="dk1"/>
                </a:solidFill>
                <a:latin typeface="Calibri"/>
                <a:ea typeface="ＭＳ Ｐゴシック"/>
              </a:rPr>
              <a:t>15</a:t>
            </a:fld>
            <a:endParaRPr lang="pt-BR" sz="1200" b="0" strike="noStrike" spc="-1">
              <a:solidFill>
                <a:srgbClr val="000000"/>
              </a:solidFill>
              <a:latin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PlaceHolder 1"/>
          <p:cNvSpPr>
            <a:spLocks noGrp="1" noRot="1" noChangeAspect="1"/>
          </p:cNvSpPr>
          <p:nvPr>
            <p:ph type="sldImg"/>
          </p:nvPr>
        </p:nvSpPr>
        <p:spPr>
          <a:xfrm>
            <a:off x="381000" y="685800"/>
            <a:ext cx="6094413" cy="3427413"/>
          </a:xfrm>
          <a:prstGeom prst="rect">
            <a:avLst/>
          </a:prstGeom>
          <a:ln w="0">
            <a:noFill/>
          </a:ln>
        </p:spPr>
      </p:sp>
      <p:sp>
        <p:nvSpPr>
          <p:cNvPr id="375"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76" name="PlaceHolder 3"/>
          <p:cNvSpPr>
            <a:spLocks noGrp="1"/>
          </p:cNvSpPr>
          <p:nvPr>
            <p:ph type="sldNum" idx="52"/>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E08A399D-9B99-4148-B555-0802F7993402}" type="slidenum">
              <a:rPr lang="pt-BR" sz="1200" b="0" strike="noStrike" spc="-1">
                <a:solidFill>
                  <a:schemeClr val="dk1"/>
                </a:solidFill>
                <a:latin typeface="Calibri"/>
                <a:ea typeface="ＭＳ Ｐゴシック"/>
              </a:rPr>
              <a:t>16</a:t>
            </a:fld>
            <a:endParaRPr lang="pt-BR" sz="1200" b="0" strike="noStrike" spc="-1">
              <a:solidFill>
                <a:srgbClr val="000000"/>
              </a:solidFill>
              <a:latin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PlaceHolder 1"/>
          <p:cNvSpPr>
            <a:spLocks noGrp="1" noRot="1" noChangeAspect="1"/>
          </p:cNvSpPr>
          <p:nvPr>
            <p:ph type="sldImg"/>
          </p:nvPr>
        </p:nvSpPr>
        <p:spPr>
          <a:xfrm>
            <a:off x="380880" y="685800"/>
            <a:ext cx="6094080" cy="3427200"/>
          </a:xfrm>
          <a:prstGeom prst="rect">
            <a:avLst/>
          </a:prstGeom>
          <a:ln w="0">
            <a:noFill/>
          </a:ln>
        </p:spPr>
      </p:sp>
      <p:sp>
        <p:nvSpPr>
          <p:cNvPr id="378"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79" name="PlaceHolder 3"/>
          <p:cNvSpPr>
            <a:spLocks noGrp="1"/>
          </p:cNvSpPr>
          <p:nvPr>
            <p:ph type="sldNum" idx="53"/>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16AC47ED-9244-4202-B875-7FB67752CE25}" type="slidenum">
              <a:rPr lang="pt-BR" sz="1200" b="0" strike="noStrike" spc="-1">
                <a:solidFill>
                  <a:schemeClr val="dk1"/>
                </a:solidFill>
                <a:latin typeface="Calibri"/>
                <a:ea typeface="ＭＳ Ｐゴシック"/>
              </a:rPr>
              <a:t>17</a:t>
            </a:fld>
            <a:endParaRPr lang="pt-BR" sz="1200" b="0" strike="noStrike" spc="-1">
              <a:solidFill>
                <a:srgbClr val="000000"/>
              </a:solidFill>
              <a:latin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PlaceHolder 1"/>
          <p:cNvSpPr>
            <a:spLocks noGrp="1" noRot="1" noChangeAspect="1"/>
          </p:cNvSpPr>
          <p:nvPr>
            <p:ph type="sldImg"/>
          </p:nvPr>
        </p:nvSpPr>
        <p:spPr>
          <a:xfrm>
            <a:off x="380880" y="685800"/>
            <a:ext cx="6094080" cy="3427200"/>
          </a:xfrm>
          <a:prstGeom prst="rect">
            <a:avLst/>
          </a:prstGeom>
          <a:ln w="0">
            <a:noFill/>
          </a:ln>
        </p:spPr>
      </p:sp>
      <p:sp>
        <p:nvSpPr>
          <p:cNvPr id="381"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82" name="PlaceHolder 3"/>
          <p:cNvSpPr>
            <a:spLocks noGrp="1"/>
          </p:cNvSpPr>
          <p:nvPr>
            <p:ph type="sldNum" idx="54"/>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92A0B86F-E4C1-4ACE-A57A-56BA148896C5}" type="slidenum">
              <a:rPr lang="pt-BR" sz="1200" b="0" strike="noStrike" spc="-1">
                <a:solidFill>
                  <a:schemeClr val="dk1"/>
                </a:solidFill>
                <a:latin typeface="Calibri"/>
                <a:ea typeface="ＭＳ Ｐゴシック"/>
              </a:rPr>
              <a:t>18</a:t>
            </a:fld>
            <a:endParaRPr lang="pt-BR" sz="1200" b="0" strike="noStrike" spc="-1">
              <a:solidFill>
                <a:srgbClr val="000000"/>
              </a:solidFill>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PlaceHolder 1"/>
          <p:cNvSpPr>
            <a:spLocks noGrp="1" noRot="1" noChangeAspect="1"/>
          </p:cNvSpPr>
          <p:nvPr>
            <p:ph type="sldImg"/>
          </p:nvPr>
        </p:nvSpPr>
        <p:spPr>
          <a:xfrm>
            <a:off x="380880" y="685800"/>
            <a:ext cx="6094080" cy="3427200"/>
          </a:xfrm>
          <a:prstGeom prst="rect">
            <a:avLst/>
          </a:prstGeom>
          <a:ln w="0">
            <a:noFill/>
          </a:ln>
        </p:spPr>
      </p:sp>
      <p:sp>
        <p:nvSpPr>
          <p:cNvPr id="384"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85" name="PlaceHolder 3"/>
          <p:cNvSpPr>
            <a:spLocks noGrp="1"/>
          </p:cNvSpPr>
          <p:nvPr>
            <p:ph type="sldNum" idx="55"/>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F4E9D5E9-9E36-4F37-8937-B739B94CC20E}" type="slidenum">
              <a:rPr lang="pt-BR" sz="1200" b="0" strike="noStrike" spc="-1">
                <a:solidFill>
                  <a:schemeClr val="dk1"/>
                </a:solidFill>
                <a:latin typeface="Calibri"/>
                <a:ea typeface="ＭＳ Ｐゴシック"/>
              </a:rPr>
              <a:t>19</a:t>
            </a:fld>
            <a:endParaRPr lang="pt-BR" sz="1200" b="0" strike="noStrike" spc="-1">
              <a:solidFill>
                <a:srgbClr val="000000"/>
              </a:solidFill>
              <a:latin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PlaceHolder 1"/>
          <p:cNvSpPr>
            <a:spLocks noGrp="1" noRot="1" noChangeAspect="1"/>
          </p:cNvSpPr>
          <p:nvPr>
            <p:ph type="sldImg"/>
          </p:nvPr>
        </p:nvSpPr>
        <p:spPr>
          <a:xfrm>
            <a:off x="380880" y="685800"/>
            <a:ext cx="6094080" cy="3427200"/>
          </a:xfrm>
          <a:prstGeom prst="rect">
            <a:avLst/>
          </a:prstGeom>
          <a:ln w="0">
            <a:noFill/>
          </a:ln>
        </p:spPr>
      </p:sp>
      <p:sp>
        <p:nvSpPr>
          <p:cNvPr id="387"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88" name="PlaceHolder 3"/>
          <p:cNvSpPr>
            <a:spLocks noGrp="1"/>
          </p:cNvSpPr>
          <p:nvPr>
            <p:ph type="sldNum" idx="56"/>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38F2FF74-53D7-4C46-8F0D-632DABC8E9E6}" type="slidenum">
              <a:rPr lang="pt-BR" sz="1200" b="0" strike="noStrike" spc="-1">
                <a:solidFill>
                  <a:schemeClr val="dk1"/>
                </a:solidFill>
                <a:latin typeface="Calibri"/>
                <a:ea typeface="ＭＳ Ｐゴシック"/>
              </a:rPr>
              <a:t>20</a:t>
            </a:fld>
            <a:endParaRPr lang="pt-BR" sz="1200" b="0" strike="noStrike" spc="-1">
              <a:solidFill>
                <a:srgbClr val="000000"/>
              </a:solidFill>
              <a:latin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PlaceHolder 1"/>
          <p:cNvSpPr>
            <a:spLocks noGrp="1" noRot="1" noChangeAspect="1"/>
          </p:cNvSpPr>
          <p:nvPr>
            <p:ph type="sldImg"/>
          </p:nvPr>
        </p:nvSpPr>
        <p:spPr>
          <a:xfrm>
            <a:off x="380880" y="685800"/>
            <a:ext cx="6094080" cy="3427200"/>
          </a:xfrm>
          <a:prstGeom prst="rect">
            <a:avLst/>
          </a:prstGeom>
          <a:ln w="0">
            <a:noFill/>
          </a:ln>
        </p:spPr>
      </p:sp>
      <p:sp>
        <p:nvSpPr>
          <p:cNvPr id="390"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91" name="PlaceHolder 3"/>
          <p:cNvSpPr>
            <a:spLocks noGrp="1"/>
          </p:cNvSpPr>
          <p:nvPr>
            <p:ph type="sldNum" idx="57"/>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EA515168-0CFB-4145-B8D6-31BA76E9E04A}" type="slidenum">
              <a:rPr lang="pt-BR" sz="1200" b="0" strike="noStrike" spc="-1">
                <a:solidFill>
                  <a:schemeClr val="dk1"/>
                </a:solidFill>
                <a:latin typeface="Calibri"/>
                <a:ea typeface="ＭＳ Ｐゴシック"/>
              </a:rPr>
              <a:t>21</a:t>
            </a:fld>
            <a:endParaRPr lang="pt-BR" sz="1200" b="0" strike="noStrike" spc="-1">
              <a:solidFill>
                <a:srgbClr val="000000"/>
              </a:solidFill>
              <a:latin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PlaceHolder 1"/>
          <p:cNvSpPr>
            <a:spLocks noGrp="1" noRot="1" noChangeAspect="1"/>
          </p:cNvSpPr>
          <p:nvPr>
            <p:ph type="sldImg"/>
          </p:nvPr>
        </p:nvSpPr>
        <p:spPr>
          <a:xfrm>
            <a:off x="380880" y="685800"/>
            <a:ext cx="6094080" cy="3427200"/>
          </a:xfrm>
          <a:prstGeom prst="rect">
            <a:avLst/>
          </a:prstGeom>
          <a:ln w="0">
            <a:noFill/>
          </a:ln>
        </p:spPr>
      </p:sp>
      <p:sp>
        <p:nvSpPr>
          <p:cNvPr id="393"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94" name="PlaceHolder 3"/>
          <p:cNvSpPr>
            <a:spLocks noGrp="1"/>
          </p:cNvSpPr>
          <p:nvPr>
            <p:ph type="sldNum" idx="58"/>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3A9971C4-D88B-4941-8C68-0C85F0EAD251}" type="slidenum">
              <a:rPr lang="pt-BR" sz="1200" b="0" strike="noStrike" spc="-1">
                <a:solidFill>
                  <a:schemeClr val="dk1"/>
                </a:solidFill>
                <a:latin typeface="Calibri"/>
                <a:ea typeface="ＭＳ Ｐゴシック"/>
              </a:rPr>
              <a:t>22</a:t>
            </a:fld>
            <a:endParaRPr lang="pt-BR" sz="1200" b="0" strike="noStrike" spc="-1">
              <a:solidFill>
                <a:srgbClr val="000000"/>
              </a:solidFill>
              <a:latin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PlaceHolder 1"/>
          <p:cNvSpPr>
            <a:spLocks noGrp="1" noRot="1" noChangeAspect="1"/>
          </p:cNvSpPr>
          <p:nvPr>
            <p:ph type="sldImg"/>
          </p:nvPr>
        </p:nvSpPr>
        <p:spPr>
          <a:xfrm>
            <a:off x="380880" y="685800"/>
            <a:ext cx="6094080" cy="3427200"/>
          </a:xfrm>
          <a:prstGeom prst="rect">
            <a:avLst/>
          </a:prstGeom>
          <a:ln w="0">
            <a:noFill/>
          </a:ln>
        </p:spPr>
      </p:sp>
      <p:sp>
        <p:nvSpPr>
          <p:cNvPr id="396"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397" name="PlaceHolder 3"/>
          <p:cNvSpPr>
            <a:spLocks noGrp="1"/>
          </p:cNvSpPr>
          <p:nvPr>
            <p:ph type="sldNum" idx="59"/>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1BB23129-2609-4784-951B-1A12CF05C0E6}" type="slidenum">
              <a:rPr lang="pt-BR" sz="1200" b="0" strike="noStrike" spc="-1">
                <a:solidFill>
                  <a:schemeClr val="dk1"/>
                </a:solidFill>
                <a:latin typeface="Calibri"/>
                <a:ea typeface="ＭＳ Ｐゴシック"/>
              </a:rPr>
              <a:t>23</a:t>
            </a:fld>
            <a:endParaRPr lang="pt-BR" sz="1200" b="0" strike="noStrike" spc="-1">
              <a:solidFill>
                <a:srgbClr val="000000"/>
              </a:solidFill>
              <a:latin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PlaceHolder 1"/>
          <p:cNvSpPr>
            <a:spLocks noGrp="1" noRot="1" noChangeAspect="1"/>
          </p:cNvSpPr>
          <p:nvPr>
            <p:ph type="sldImg"/>
          </p:nvPr>
        </p:nvSpPr>
        <p:spPr>
          <a:xfrm>
            <a:off x="380880" y="685800"/>
            <a:ext cx="6094080" cy="3427200"/>
          </a:xfrm>
          <a:prstGeom prst="rect">
            <a:avLst/>
          </a:prstGeom>
          <a:ln w="0">
            <a:noFill/>
          </a:ln>
        </p:spPr>
      </p:sp>
      <p:sp>
        <p:nvSpPr>
          <p:cNvPr id="399"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400" name="PlaceHolder 3"/>
          <p:cNvSpPr>
            <a:spLocks noGrp="1"/>
          </p:cNvSpPr>
          <p:nvPr>
            <p:ph type="sldNum" idx="60"/>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B511B7CE-E029-436F-9F13-BCCB67A8E096}" type="slidenum">
              <a:rPr lang="pt-BR" sz="1200" b="0" strike="noStrike" spc="-1">
                <a:solidFill>
                  <a:schemeClr val="dk1"/>
                </a:solidFill>
                <a:latin typeface="Calibri"/>
                <a:ea typeface="ＭＳ Ｐゴシック"/>
              </a:rPr>
              <a:t>24</a:t>
            </a:fld>
            <a:endParaRPr lang="pt-BR" sz="1200" b="0" strike="noStrike" spc="-1">
              <a:solidFill>
                <a:srgbClr val="000000"/>
              </a:solidFill>
              <a:latin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PlaceHolder 1"/>
          <p:cNvSpPr>
            <a:spLocks noGrp="1" noRot="1" noChangeAspect="1"/>
          </p:cNvSpPr>
          <p:nvPr>
            <p:ph type="sldImg"/>
          </p:nvPr>
        </p:nvSpPr>
        <p:spPr>
          <a:xfrm>
            <a:off x="380880" y="685800"/>
            <a:ext cx="6094080" cy="3427200"/>
          </a:xfrm>
          <a:prstGeom prst="rect">
            <a:avLst/>
          </a:prstGeom>
          <a:ln w="0">
            <a:noFill/>
          </a:ln>
        </p:spPr>
      </p:sp>
      <p:sp>
        <p:nvSpPr>
          <p:cNvPr id="402"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403" name="PlaceHolder 3"/>
          <p:cNvSpPr>
            <a:spLocks noGrp="1"/>
          </p:cNvSpPr>
          <p:nvPr>
            <p:ph type="sldNum" idx="61"/>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6EE97628-7C82-45FE-ABE8-D3D3A9C71C0F}" type="slidenum">
              <a:rPr lang="pt-BR" sz="1200" b="0" strike="noStrike" spc="-1">
                <a:solidFill>
                  <a:schemeClr val="dk1"/>
                </a:solidFill>
                <a:latin typeface="Calibri"/>
                <a:ea typeface="ＭＳ Ｐゴシック"/>
              </a:rPr>
              <a:t>25</a:t>
            </a:fld>
            <a:endParaRPr lang="pt-BR" sz="1200" b="0" strike="noStrike" spc="-1">
              <a:solidFill>
                <a:srgbClr val="000000"/>
              </a:solidFill>
              <a:latin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PlaceHolder 1"/>
          <p:cNvSpPr>
            <a:spLocks noGrp="1" noRot="1" noChangeAspect="1"/>
          </p:cNvSpPr>
          <p:nvPr>
            <p:ph type="sldImg"/>
          </p:nvPr>
        </p:nvSpPr>
        <p:spPr>
          <a:xfrm>
            <a:off x="380880" y="685800"/>
            <a:ext cx="6094080" cy="3427200"/>
          </a:xfrm>
          <a:prstGeom prst="rect">
            <a:avLst/>
          </a:prstGeom>
          <a:ln w="0">
            <a:noFill/>
          </a:ln>
        </p:spPr>
      </p:sp>
      <p:sp>
        <p:nvSpPr>
          <p:cNvPr id="405"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406" name="PlaceHolder 3"/>
          <p:cNvSpPr>
            <a:spLocks noGrp="1"/>
          </p:cNvSpPr>
          <p:nvPr>
            <p:ph type="sldNum" idx="62"/>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E0898F91-39D4-45C2-9F1B-CC3DA48F6E4F}" type="slidenum">
              <a:rPr lang="pt-BR" sz="1200" b="0" strike="noStrike" spc="-1">
                <a:solidFill>
                  <a:schemeClr val="dk1"/>
                </a:solidFill>
                <a:latin typeface="Calibri"/>
                <a:ea typeface="ＭＳ Ｐゴシック"/>
              </a:rPr>
              <a:t>26</a:t>
            </a:fld>
            <a:endParaRPr lang="pt-BR" sz="1200" b="0" strike="noStrike" spc="-1">
              <a:solidFill>
                <a:srgbClr val="000000"/>
              </a:solidFill>
              <a:latin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PlaceHolder 1"/>
          <p:cNvSpPr>
            <a:spLocks noGrp="1" noRot="1" noChangeAspect="1"/>
          </p:cNvSpPr>
          <p:nvPr>
            <p:ph type="sldImg"/>
          </p:nvPr>
        </p:nvSpPr>
        <p:spPr>
          <a:xfrm>
            <a:off x="381000" y="685800"/>
            <a:ext cx="6094413" cy="3427413"/>
          </a:xfrm>
          <a:prstGeom prst="rect">
            <a:avLst/>
          </a:prstGeom>
          <a:ln w="0">
            <a:noFill/>
          </a:ln>
        </p:spPr>
      </p:sp>
      <p:sp>
        <p:nvSpPr>
          <p:cNvPr id="408"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409" name="PlaceHolder 3"/>
          <p:cNvSpPr>
            <a:spLocks noGrp="1"/>
          </p:cNvSpPr>
          <p:nvPr>
            <p:ph type="sldNum" idx="63"/>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AB0E3CC6-716C-4437-BA54-F9AE817BF173}" type="slidenum">
              <a:rPr lang="pt-BR" sz="1200" b="0" strike="noStrike" spc="-1">
                <a:solidFill>
                  <a:schemeClr val="dk1"/>
                </a:solidFill>
                <a:latin typeface="Calibri"/>
                <a:ea typeface="ＭＳ Ｐゴシック"/>
              </a:rPr>
              <a:t>27</a:t>
            </a:fld>
            <a:endParaRPr lang="pt-BR" sz="1200" b="0" strike="noStrike" spc="-1">
              <a:solidFill>
                <a:srgbClr val="000000"/>
              </a:solidFill>
              <a:latin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PlaceHolder 1"/>
          <p:cNvSpPr>
            <a:spLocks noGrp="1" noRot="1" noChangeAspect="1"/>
          </p:cNvSpPr>
          <p:nvPr>
            <p:ph type="sldImg"/>
          </p:nvPr>
        </p:nvSpPr>
        <p:spPr>
          <a:xfrm>
            <a:off x="380880" y="685800"/>
            <a:ext cx="6094080" cy="3427200"/>
          </a:xfrm>
          <a:prstGeom prst="rect">
            <a:avLst/>
          </a:prstGeom>
          <a:ln w="0">
            <a:noFill/>
          </a:ln>
        </p:spPr>
      </p:sp>
      <p:sp>
        <p:nvSpPr>
          <p:cNvPr id="411" name="PlaceHolder 2"/>
          <p:cNvSpPr>
            <a:spLocks noGrp="1"/>
          </p:cNvSpPr>
          <p:nvPr>
            <p:ph type="body"/>
          </p:nvPr>
        </p:nvSpPr>
        <p:spPr>
          <a:xfrm>
            <a:off x="685800" y="4343400"/>
            <a:ext cx="5484600" cy="4113000"/>
          </a:xfrm>
          <a:prstGeom prst="rect">
            <a:avLst/>
          </a:prstGeom>
          <a:noFill/>
          <a:ln w="0">
            <a:noFill/>
          </a:ln>
        </p:spPr>
        <p:txBody>
          <a:bodyPr lIns="91440" tIns="45720" rIns="91440" bIns="45720" numCol="1" spcCol="0" anchor="t">
            <a:noAutofit/>
          </a:bodyPr>
          <a:lstStyle/>
          <a:p>
            <a:pPr marL="216000" indent="-216000">
              <a:buNone/>
            </a:pPr>
            <a:endParaRPr lang="pt-BR" sz="1800" b="0" strike="noStrike" spc="-1">
              <a:solidFill>
                <a:srgbClr val="000000"/>
              </a:solidFill>
              <a:latin typeface="Arial"/>
            </a:endParaRPr>
          </a:p>
        </p:txBody>
      </p:sp>
      <p:sp>
        <p:nvSpPr>
          <p:cNvPr id="412" name="PlaceHolder 3"/>
          <p:cNvSpPr>
            <a:spLocks noGrp="1"/>
          </p:cNvSpPr>
          <p:nvPr>
            <p:ph type="sldNum" idx="64"/>
          </p:nvPr>
        </p:nvSpPr>
        <p:spPr>
          <a:xfrm>
            <a:off x="3884760" y="8685360"/>
            <a:ext cx="2970000" cy="455400"/>
          </a:xfrm>
          <a:prstGeom prst="rect">
            <a:avLst/>
          </a:prstGeom>
          <a:noFill/>
          <a:ln w="0">
            <a:noFill/>
          </a:ln>
        </p:spPr>
        <p:txBody>
          <a:bodyPr lIns="91440" tIns="45720" rIns="91440" bIns="45720" numCol="1" spcCol="0" anchor="b">
            <a:noAutofit/>
          </a:bodyPr>
          <a:lstStyle>
            <a:lvl1pPr indent="0" algn="r">
              <a:lnSpc>
                <a:spcPct val="100000"/>
              </a:lnSpc>
              <a:buNone/>
              <a:tabLst>
                <a:tab pos="0" algn="l"/>
              </a:tabLst>
              <a:defRPr lang="pt-BR" sz="1200" b="0" strike="noStrike" spc="-1">
                <a:solidFill>
                  <a:schemeClr val="dk1"/>
                </a:solidFill>
                <a:latin typeface="Calibri"/>
                <a:ea typeface="ＭＳ Ｐゴシック"/>
              </a:defRPr>
            </a:lvl1pPr>
          </a:lstStyle>
          <a:p>
            <a:pPr indent="0" algn="r">
              <a:lnSpc>
                <a:spcPct val="100000"/>
              </a:lnSpc>
              <a:buNone/>
              <a:tabLst>
                <a:tab pos="0" algn="l"/>
              </a:tabLst>
            </a:pPr>
            <a:fld id="{E67829F3-3C53-444C-969B-F35F5677F524}" type="slidenum">
              <a:rPr lang="pt-BR" sz="1200" b="0" strike="noStrike" spc="-1">
                <a:solidFill>
                  <a:schemeClr val="dk1"/>
                </a:solidFill>
                <a:latin typeface="Calibri"/>
                <a:ea typeface="ＭＳ Ｐゴシック"/>
              </a:rPr>
              <a:t>28</a:t>
            </a:fld>
            <a:endParaRPr lang="pt-BR" sz="12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1597680"/>
            <a:ext cx="7770600" cy="110088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a:endParaRPr>
          </a:p>
        </p:txBody>
      </p:sp>
      <p:sp>
        <p:nvSpPr>
          <p:cNvPr id="6"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pt-BR" sz="3200" b="0" strike="noStrike" spc="-1">
              <a:solidFill>
                <a:srgbClr val="000000"/>
              </a:solidFill>
              <a:latin typeface="Arial"/>
            </a:endParaRPr>
          </a:p>
        </p:txBody>
      </p:sp>
      <p:sp>
        <p:nvSpPr>
          <p:cNvPr id="4" name="PlaceHolder 3"/>
          <p:cNvSpPr>
            <a:spLocks noGrp="1"/>
          </p:cNvSpPr>
          <p:nvPr>
            <p:ph type="ftr" idx="1"/>
          </p:nvPr>
        </p:nvSpPr>
        <p:spPr/>
        <p:txBody>
          <a:bodyPr/>
          <a:lstStyle/>
          <a:p>
            <a:r>
              <a:t>Footer</a:t>
            </a:r>
          </a:p>
        </p:txBody>
      </p:sp>
      <p:sp>
        <p:nvSpPr>
          <p:cNvPr id="2" name="PlaceHolder 4"/>
          <p:cNvSpPr>
            <a:spLocks noGrp="1"/>
          </p:cNvSpPr>
          <p:nvPr>
            <p:ph type="sldNum" idx="2"/>
          </p:nvPr>
        </p:nvSpPr>
        <p:spPr/>
        <p:txBody>
          <a:bodyPr/>
          <a:lstStyle/>
          <a:p>
            <a:fld id="{3E19D771-F242-4A54-9801-075FD87E7940}" type="slidenum">
              <a:t>‹nº›</a:t>
            </a:fld>
            <a:endParaRPr/>
          </a:p>
        </p:txBody>
      </p:sp>
      <p:sp>
        <p:nvSpPr>
          <p:cNvPr id="3" name="PlaceHolder 5"/>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Em branco">
    <p:spTree>
      <p:nvGrpSpPr>
        <p:cNvPr id="1" name=""/>
        <p:cNvGrpSpPr/>
        <p:nvPr/>
      </p:nvGrpSpPr>
      <p:grpSpPr>
        <a:xfrm>
          <a:off x="0" y="0"/>
          <a:ext cx="0" cy="0"/>
          <a:chOff x="0" y="0"/>
          <a:chExt cx="0" cy="0"/>
        </a:xfrm>
      </p:grpSpPr>
      <p:sp>
        <p:nvSpPr>
          <p:cNvPr id="2" name="Espaço Reservado para Data 3">
            <a:extLst>
              <a:ext uri="{FF2B5EF4-FFF2-40B4-BE49-F238E27FC236}">
                <a16:creationId xmlns:a16="http://schemas.microsoft.com/office/drawing/2014/main" id="{D9125DC3-3D2E-5357-E21B-A3977C681080}"/>
              </a:ext>
            </a:extLst>
          </p:cNvPr>
          <p:cNvSpPr>
            <a:spLocks noGrp="1"/>
          </p:cNvSpPr>
          <p:nvPr>
            <p:ph type="dt" sz="half" idx="10"/>
          </p:nvPr>
        </p:nvSpPr>
        <p:spPr/>
        <p:txBody>
          <a:bodyPr/>
          <a:lstStyle>
            <a:lvl1pPr>
              <a:defRPr/>
            </a:lvl1pPr>
          </a:lstStyle>
          <a:p>
            <a:pPr>
              <a:defRPr/>
            </a:pPr>
            <a:fld id="{8FB9B803-711A-1C43-AB6F-F432CD6977C8}" type="datetimeFigureOut">
              <a:rPr lang="pt-BR"/>
              <a:pPr>
                <a:defRPr/>
              </a:pPr>
              <a:t>01/05/2024</a:t>
            </a:fld>
            <a:endParaRPr lang="pt-BR"/>
          </a:p>
        </p:txBody>
      </p:sp>
      <p:sp>
        <p:nvSpPr>
          <p:cNvPr id="3" name="Espaço Reservado para Rodapé 4">
            <a:extLst>
              <a:ext uri="{FF2B5EF4-FFF2-40B4-BE49-F238E27FC236}">
                <a16:creationId xmlns:a16="http://schemas.microsoft.com/office/drawing/2014/main" id="{8F495C72-2D00-8196-F81D-9EC774288297}"/>
              </a:ext>
            </a:extLst>
          </p:cNvPr>
          <p:cNvSpPr>
            <a:spLocks noGrp="1"/>
          </p:cNvSpPr>
          <p:nvPr>
            <p:ph type="ftr" sz="quarter" idx="11"/>
          </p:nvPr>
        </p:nvSpPr>
        <p:spPr/>
        <p:txBody>
          <a:bodyPr/>
          <a:lstStyle>
            <a:lvl1pPr>
              <a:defRPr/>
            </a:lvl1pPr>
          </a:lstStyle>
          <a:p>
            <a:pPr>
              <a:defRPr/>
            </a:pPr>
            <a:endParaRPr lang="pt-BR"/>
          </a:p>
        </p:txBody>
      </p:sp>
      <p:sp>
        <p:nvSpPr>
          <p:cNvPr id="4" name="Espaço Reservado para Número de Slide 5">
            <a:extLst>
              <a:ext uri="{FF2B5EF4-FFF2-40B4-BE49-F238E27FC236}">
                <a16:creationId xmlns:a16="http://schemas.microsoft.com/office/drawing/2014/main" id="{E975BFA7-29F4-430E-7E12-A946DCB89AA4}"/>
              </a:ext>
            </a:extLst>
          </p:cNvPr>
          <p:cNvSpPr>
            <a:spLocks noGrp="1"/>
          </p:cNvSpPr>
          <p:nvPr>
            <p:ph type="sldNum" sz="quarter" idx="12"/>
          </p:nvPr>
        </p:nvSpPr>
        <p:spPr/>
        <p:txBody>
          <a:bodyPr/>
          <a:lstStyle>
            <a:lvl1pPr>
              <a:defRPr/>
            </a:lvl1pPr>
          </a:lstStyle>
          <a:p>
            <a:pPr>
              <a:defRPr/>
            </a:pPr>
            <a:fld id="{B6E5B92E-9AF2-894C-B424-BC1AC3AEABF2}" type="slidenum">
              <a:rPr lang="pt-BR" altLang="pt-BR"/>
              <a:pPr>
                <a:defRPr/>
              </a:pPr>
              <a:t>‹nº›</a:t>
            </a:fld>
            <a:endParaRPr lang="pt-BR" altLang="pt-BR"/>
          </a:p>
        </p:txBody>
      </p:sp>
    </p:spTree>
    <p:extLst>
      <p:ext uri="{BB962C8B-B14F-4D97-AF65-F5344CB8AC3E}">
        <p14:creationId xmlns:p14="http://schemas.microsoft.com/office/powerpoint/2010/main" val="2097406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lstStyle/>
          <a:p>
            <a:r>
              <a:t>Footer</a:t>
            </a:r>
          </a:p>
        </p:txBody>
      </p:sp>
      <p:sp>
        <p:nvSpPr>
          <p:cNvPr id="3" name="PlaceHolder 2"/>
          <p:cNvSpPr>
            <a:spLocks noGrp="1"/>
          </p:cNvSpPr>
          <p:nvPr>
            <p:ph type="sldNum" idx="5"/>
          </p:nvPr>
        </p:nvSpPr>
        <p:spPr/>
        <p:txBody>
          <a:bodyPr/>
          <a:lstStyle/>
          <a:p>
            <a:fld id="{363D5981-B5BA-4697-A1E1-5360018C983E}" type="slidenum">
              <a:t>‹nº›</a:t>
            </a:fld>
            <a:endParaRPr/>
          </a:p>
        </p:txBody>
      </p:sp>
      <p:sp>
        <p:nvSpPr>
          <p:cNvPr id="4" name="PlaceHolder 3"/>
          <p:cNvSpPr>
            <a:spLocks noGrp="1"/>
          </p:cNvSpPr>
          <p:nvPr>
            <p:ph type="dt" idx="6"/>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lstStyle/>
          <a:p>
            <a:r>
              <a:t>Footer</a:t>
            </a:r>
          </a:p>
        </p:txBody>
      </p:sp>
      <p:sp>
        <p:nvSpPr>
          <p:cNvPr id="3" name="PlaceHolder 2"/>
          <p:cNvSpPr>
            <a:spLocks noGrp="1"/>
          </p:cNvSpPr>
          <p:nvPr>
            <p:ph type="sldNum" idx="8"/>
          </p:nvPr>
        </p:nvSpPr>
        <p:spPr/>
        <p:txBody>
          <a:bodyPr/>
          <a:lstStyle/>
          <a:p>
            <a:fld id="{6FBAC102-C86D-40B1-88B0-3C165FE2B7B2}" type="slidenum">
              <a:t>‹nº›</a:t>
            </a:fld>
            <a:endParaRPr/>
          </a:p>
        </p:txBody>
      </p:sp>
      <p:sp>
        <p:nvSpPr>
          <p:cNvPr id="4" name="PlaceHolder 3"/>
          <p:cNvSpPr>
            <a:spLocks noGrp="1"/>
          </p:cNvSpPr>
          <p:nvPr>
            <p:ph type="dt" idx="9"/>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18" name="PlaceHolder 1"/>
          <p:cNvSpPr>
            <a:spLocks noGrp="1"/>
          </p:cNvSpPr>
          <p:nvPr>
            <p:ph type="title"/>
          </p:nvPr>
        </p:nvSpPr>
        <p:spPr>
          <a:xfrm>
            <a:off x="685800" y="1597680"/>
            <a:ext cx="7770600" cy="110088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a:endParaRPr>
          </a:p>
        </p:txBody>
      </p:sp>
      <p:sp>
        <p:nvSpPr>
          <p:cNvPr id="19"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spcBef>
                <a:spcPts val="1417"/>
              </a:spcBef>
              <a:buNone/>
            </a:pPr>
            <a:endParaRPr lang="pt-BR" sz="3200" b="0" strike="noStrike" spc="-1">
              <a:solidFill>
                <a:srgbClr val="000000"/>
              </a:solidFill>
              <a:latin typeface="Arial"/>
            </a:endParaRPr>
          </a:p>
        </p:txBody>
      </p:sp>
      <p:sp>
        <p:nvSpPr>
          <p:cNvPr id="4" name="PlaceHolder 3"/>
          <p:cNvSpPr>
            <a:spLocks noGrp="1"/>
          </p:cNvSpPr>
          <p:nvPr>
            <p:ph type="ftr" idx="10"/>
          </p:nvPr>
        </p:nvSpPr>
        <p:spPr/>
        <p:txBody>
          <a:bodyPr/>
          <a:lstStyle/>
          <a:p>
            <a:r>
              <a:t>Footer</a:t>
            </a:r>
          </a:p>
        </p:txBody>
      </p:sp>
      <p:sp>
        <p:nvSpPr>
          <p:cNvPr id="5" name="PlaceHolder 4"/>
          <p:cNvSpPr>
            <a:spLocks noGrp="1"/>
          </p:cNvSpPr>
          <p:nvPr>
            <p:ph type="sldNum" idx="11"/>
          </p:nvPr>
        </p:nvSpPr>
        <p:spPr/>
        <p:txBody>
          <a:bodyPr/>
          <a:lstStyle/>
          <a:p>
            <a:fld id="{67D6A952-BCF3-4F91-BBE2-2002EE901AB9}" type="slidenum">
              <a:t>‹nº›</a:t>
            </a:fld>
            <a:endParaRPr/>
          </a:p>
        </p:txBody>
      </p:sp>
      <p:sp>
        <p:nvSpPr>
          <p:cNvPr id="6" name="PlaceHolder 5"/>
          <p:cNvSpPr>
            <a:spLocks noGrp="1"/>
          </p:cNvSpPr>
          <p:nvPr>
            <p:ph type="dt" idx="12"/>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Cabeçalho da Seção">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lstStyle/>
          <a:p>
            <a:r>
              <a:t>Footer</a:t>
            </a:r>
          </a:p>
        </p:txBody>
      </p:sp>
      <p:sp>
        <p:nvSpPr>
          <p:cNvPr id="3" name="PlaceHolder 2"/>
          <p:cNvSpPr>
            <a:spLocks noGrp="1"/>
          </p:cNvSpPr>
          <p:nvPr>
            <p:ph type="sldNum" idx="14"/>
          </p:nvPr>
        </p:nvSpPr>
        <p:spPr/>
        <p:txBody>
          <a:bodyPr/>
          <a:lstStyle/>
          <a:p>
            <a:fld id="{5C9174AC-308B-4551-866F-9F75E768287C}" type="slidenum">
              <a:t>‹nº›</a:t>
            </a:fld>
            <a:endParaRPr/>
          </a:p>
        </p:txBody>
      </p:sp>
      <p:sp>
        <p:nvSpPr>
          <p:cNvPr id="4" name="PlaceHolder 3"/>
          <p:cNvSpPr>
            <a:spLocks noGrp="1"/>
          </p:cNvSpPr>
          <p:nvPr>
            <p:ph type="dt" idx="15"/>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9" name="PlaceHolder 1"/>
          <p:cNvSpPr>
            <a:spLocks noGrp="1"/>
          </p:cNvSpPr>
          <p:nvPr>
            <p:ph type="title"/>
          </p:nvPr>
        </p:nvSpPr>
        <p:spPr>
          <a:xfrm>
            <a:off x="685800" y="1597680"/>
            <a:ext cx="7770600" cy="110088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a:endParaRPr>
          </a:p>
        </p:txBody>
      </p:sp>
      <p:sp>
        <p:nvSpPr>
          <p:cNvPr id="30"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spcBef>
                <a:spcPts val="1417"/>
              </a:spcBef>
              <a:buNone/>
            </a:pPr>
            <a:endParaRPr lang="pt-BR" sz="3200" b="0" strike="noStrike" spc="-1">
              <a:solidFill>
                <a:srgbClr val="000000"/>
              </a:solidFill>
              <a:latin typeface="Arial"/>
            </a:endParaRPr>
          </a:p>
        </p:txBody>
      </p:sp>
      <p:sp>
        <p:nvSpPr>
          <p:cNvPr id="31"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spcBef>
                <a:spcPts val="1417"/>
              </a:spcBef>
              <a:buNone/>
            </a:pPr>
            <a:endParaRPr lang="pt-BR" sz="3200" b="0" strike="noStrike" spc="-1">
              <a:solidFill>
                <a:srgbClr val="000000"/>
              </a:solidFill>
              <a:latin typeface="Arial"/>
            </a:endParaRPr>
          </a:p>
        </p:txBody>
      </p:sp>
      <p:sp>
        <p:nvSpPr>
          <p:cNvPr id="5" name="PlaceHolder 4"/>
          <p:cNvSpPr>
            <a:spLocks noGrp="1"/>
          </p:cNvSpPr>
          <p:nvPr>
            <p:ph type="ftr" idx="16"/>
          </p:nvPr>
        </p:nvSpPr>
        <p:spPr/>
        <p:txBody>
          <a:bodyPr/>
          <a:lstStyle/>
          <a:p>
            <a:r>
              <a:t>Footer</a:t>
            </a:r>
          </a:p>
        </p:txBody>
      </p:sp>
      <p:sp>
        <p:nvSpPr>
          <p:cNvPr id="6" name="PlaceHolder 5"/>
          <p:cNvSpPr>
            <a:spLocks noGrp="1"/>
          </p:cNvSpPr>
          <p:nvPr>
            <p:ph type="sldNum" idx="17"/>
          </p:nvPr>
        </p:nvSpPr>
        <p:spPr/>
        <p:txBody>
          <a:bodyPr/>
          <a:lstStyle/>
          <a:p>
            <a:fld id="{B94F6B8E-E888-4769-A431-A083A6F22A5F}" type="slidenum">
              <a:t>‹nº›</a:t>
            </a:fld>
            <a:endParaRPr/>
          </a:p>
        </p:txBody>
      </p:sp>
      <p:sp>
        <p:nvSpPr>
          <p:cNvPr id="7" name="PlaceHolder 6"/>
          <p:cNvSpPr>
            <a:spLocks noGrp="1"/>
          </p:cNvSpPr>
          <p:nvPr>
            <p:ph type="dt" idx="18"/>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Comparação">
    <p:spTree>
      <p:nvGrpSpPr>
        <p:cNvPr id="1" name=""/>
        <p:cNvGrpSpPr/>
        <p:nvPr/>
      </p:nvGrpSpPr>
      <p:grpSpPr>
        <a:xfrm>
          <a:off x="0" y="0"/>
          <a:ext cx="0" cy="0"/>
          <a:chOff x="0" y="0"/>
          <a:chExt cx="0" cy="0"/>
        </a:xfrm>
      </p:grpSpPr>
      <p:sp>
        <p:nvSpPr>
          <p:cNvPr id="2" name="PlaceHolder 1"/>
          <p:cNvSpPr>
            <a:spLocks noGrp="1"/>
          </p:cNvSpPr>
          <p:nvPr>
            <p:ph type="ftr" idx="19"/>
          </p:nvPr>
        </p:nvSpPr>
        <p:spPr/>
        <p:txBody>
          <a:bodyPr/>
          <a:lstStyle/>
          <a:p>
            <a:r>
              <a:t>Footer</a:t>
            </a:r>
          </a:p>
        </p:txBody>
      </p:sp>
      <p:sp>
        <p:nvSpPr>
          <p:cNvPr id="3" name="PlaceHolder 2"/>
          <p:cNvSpPr>
            <a:spLocks noGrp="1"/>
          </p:cNvSpPr>
          <p:nvPr>
            <p:ph type="sldNum" idx="20"/>
          </p:nvPr>
        </p:nvSpPr>
        <p:spPr/>
        <p:txBody>
          <a:bodyPr/>
          <a:lstStyle/>
          <a:p>
            <a:fld id="{4D938A3C-0629-4137-ACB9-6AFF797FEAA7}" type="slidenum">
              <a:t>‹nº›</a:t>
            </a:fld>
            <a:endParaRPr/>
          </a:p>
        </p:txBody>
      </p:sp>
      <p:sp>
        <p:nvSpPr>
          <p:cNvPr id="4" name="PlaceHolder 3"/>
          <p:cNvSpPr>
            <a:spLocks noGrp="1"/>
          </p:cNvSpPr>
          <p:nvPr>
            <p:ph type="dt" idx="21"/>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39" name="PlaceHolder 1"/>
          <p:cNvSpPr>
            <a:spLocks noGrp="1"/>
          </p:cNvSpPr>
          <p:nvPr>
            <p:ph type="title"/>
          </p:nvPr>
        </p:nvSpPr>
        <p:spPr>
          <a:xfrm>
            <a:off x="685800" y="1597680"/>
            <a:ext cx="7770600" cy="110088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a:endParaRPr>
          </a:p>
        </p:txBody>
      </p:sp>
      <p:sp>
        <p:nvSpPr>
          <p:cNvPr id="3" name="PlaceHolder 2"/>
          <p:cNvSpPr>
            <a:spLocks noGrp="1"/>
          </p:cNvSpPr>
          <p:nvPr>
            <p:ph type="ftr" idx="22"/>
          </p:nvPr>
        </p:nvSpPr>
        <p:spPr/>
        <p:txBody>
          <a:bodyPr/>
          <a:lstStyle/>
          <a:p>
            <a:r>
              <a:t>Footer</a:t>
            </a:r>
          </a:p>
        </p:txBody>
      </p:sp>
      <p:sp>
        <p:nvSpPr>
          <p:cNvPr id="4" name="PlaceHolder 3"/>
          <p:cNvSpPr>
            <a:spLocks noGrp="1"/>
          </p:cNvSpPr>
          <p:nvPr>
            <p:ph type="sldNum" idx="23"/>
          </p:nvPr>
        </p:nvSpPr>
        <p:spPr/>
        <p:txBody>
          <a:bodyPr/>
          <a:lstStyle/>
          <a:p>
            <a:fld id="{D7E65360-A20E-43D0-8B0E-1A504817501E}" type="slidenum">
              <a:t>‹nº›</a:t>
            </a:fld>
            <a:endParaRPr/>
          </a:p>
        </p:txBody>
      </p:sp>
      <p:sp>
        <p:nvSpPr>
          <p:cNvPr id="5" name="PlaceHolder 4"/>
          <p:cNvSpPr>
            <a:spLocks noGrp="1"/>
          </p:cNvSpPr>
          <p:nvPr>
            <p:ph type="dt" idx="24"/>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lstStyle/>
          <a:p>
            <a:r>
              <a:t>Footer</a:t>
            </a:r>
          </a:p>
        </p:txBody>
      </p:sp>
      <p:sp>
        <p:nvSpPr>
          <p:cNvPr id="3" name="PlaceHolder 2"/>
          <p:cNvSpPr>
            <a:spLocks noGrp="1"/>
          </p:cNvSpPr>
          <p:nvPr>
            <p:ph type="sldNum" idx="26"/>
          </p:nvPr>
        </p:nvSpPr>
        <p:spPr/>
        <p:txBody>
          <a:bodyPr/>
          <a:lstStyle/>
          <a:p>
            <a:fld id="{FCC9197E-676F-4527-B04D-0DE47B6E4778}" type="slidenum">
              <a:t>‹nº›</a:t>
            </a:fld>
            <a:endParaRPr/>
          </a:p>
        </p:txBody>
      </p:sp>
      <p:sp>
        <p:nvSpPr>
          <p:cNvPr id="4" name="PlaceHolder 3"/>
          <p:cNvSpPr>
            <a:spLocks noGrp="1"/>
          </p:cNvSpPr>
          <p:nvPr>
            <p:ph type="dt" idx="27"/>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onteúdo com Legenda">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lstStyle/>
          <a:p>
            <a:r>
              <a:t>Footer</a:t>
            </a:r>
          </a:p>
        </p:txBody>
      </p:sp>
      <p:sp>
        <p:nvSpPr>
          <p:cNvPr id="3" name="PlaceHolder 2"/>
          <p:cNvSpPr>
            <a:spLocks noGrp="1"/>
          </p:cNvSpPr>
          <p:nvPr>
            <p:ph type="sldNum" idx="29"/>
          </p:nvPr>
        </p:nvSpPr>
        <p:spPr/>
        <p:txBody>
          <a:bodyPr/>
          <a:lstStyle/>
          <a:p>
            <a:fld id="{A0A27B67-72EA-4B74-ADFA-421393A67076}" type="slidenum">
              <a:t>‹nº›</a:t>
            </a:fld>
            <a:endParaRPr/>
          </a:p>
        </p:txBody>
      </p:sp>
      <p:sp>
        <p:nvSpPr>
          <p:cNvPr id="4" name="PlaceHolder 3"/>
          <p:cNvSpPr>
            <a:spLocks noGrp="1"/>
          </p:cNvSpPr>
          <p:nvPr>
            <p:ph type="dt" idx="30"/>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Imagem com Legenda">
    <p:spTree>
      <p:nvGrpSpPr>
        <p:cNvPr id="1" name=""/>
        <p:cNvGrpSpPr/>
        <p:nvPr/>
      </p:nvGrpSpPr>
      <p:grpSpPr>
        <a:xfrm>
          <a:off x="0" y="0"/>
          <a:ext cx="0" cy="0"/>
          <a:chOff x="0" y="0"/>
          <a:chExt cx="0" cy="0"/>
        </a:xfrm>
      </p:grpSpPr>
      <p:sp>
        <p:nvSpPr>
          <p:cNvPr id="2" name="PlaceHolder 1"/>
          <p:cNvSpPr>
            <a:spLocks noGrp="1"/>
          </p:cNvSpPr>
          <p:nvPr>
            <p:ph type="ftr" idx="31"/>
          </p:nvPr>
        </p:nvSpPr>
        <p:spPr/>
        <p:txBody>
          <a:bodyPr/>
          <a:lstStyle/>
          <a:p>
            <a:r>
              <a:t>Footer</a:t>
            </a:r>
          </a:p>
        </p:txBody>
      </p:sp>
      <p:sp>
        <p:nvSpPr>
          <p:cNvPr id="3" name="PlaceHolder 2"/>
          <p:cNvSpPr>
            <a:spLocks noGrp="1"/>
          </p:cNvSpPr>
          <p:nvPr>
            <p:ph type="sldNum" idx="32"/>
          </p:nvPr>
        </p:nvSpPr>
        <p:spPr/>
        <p:txBody>
          <a:bodyPr/>
          <a:lstStyle/>
          <a:p>
            <a:fld id="{E9284998-12B5-4E57-9D6A-E8C5DFA7D2EC}" type="slidenum">
              <a:t>‹nº›</a:t>
            </a:fld>
            <a:endParaRPr/>
          </a:p>
        </p:txBody>
      </p:sp>
      <p:sp>
        <p:nvSpPr>
          <p:cNvPr id="4" name="PlaceHolder 3"/>
          <p:cNvSpPr>
            <a:spLocks noGrp="1"/>
          </p:cNvSpPr>
          <p:nvPr>
            <p:ph type="dt" idx="33"/>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1597680"/>
            <a:ext cx="7770600" cy="1100880"/>
          </a:xfrm>
          <a:prstGeom prst="rect">
            <a:avLst/>
          </a:prstGeom>
          <a:noFill/>
          <a:ln w="0">
            <a:noFill/>
          </a:ln>
        </p:spPr>
        <p:txBody>
          <a:bodyPr lIns="0" tIns="0" rIns="0" bIns="0" numCol="1" spcCol="0" anchor="ctr">
            <a:noAutofit/>
          </a:bodyPr>
          <a:lstStyle/>
          <a:p>
            <a:pPr indent="0">
              <a:buNone/>
            </a:pPr>
            <a:r>
              <a:rPr lang="pt-BR" sz="1800" b="0" strike="noStrike" spc="-1">
                <a:solidFill>
                  <a:srgbClr val="000000"/>
                </a:solidFill>
                <a:latin typeface="Arial"/>
              </a:rPr>
              <a:t>Click to edit the title text format</a:t>
            </a:r>
          </a:p>
        </p:txBody>
      </p:sp>
      <p:sp>
        <p:nvSpPr>
          <p:cNvPr id="6" name="PlaceHolder 2"/>
          <p:cNvSpPr>
            <a:spLocks noGrp="1"/>
          </p:cNvSpPr>
          <p:nvPr>
            <p:ph type="ftr" idx="1"/>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2" name="PlaceHolder 3"/>
          <p:cNvSpPr>
            <a:spLocks noGrp="1"/>
          </p:cNvSpPr>
          <p:nvPr>
            <p:ph type="sldNum" idx="2"/>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74AF9830-EE98-4243-BF02-328D819C3814}"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3" name="PlaceHolder 4"/>
          <p:cNvSpPr>
            <a:spLocks noGrp="1"/>
          </p:cNvSpPr>
          <p:nvPr>
            <p:ph type="dt" idx="3"/>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
        <p:nvSpPr>
          <p:cNvPr id="4" name="PlaceHolder 5"/>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pt-BR"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pt-BR"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pt-BR"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pt-BR"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pt-BR"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pt-BR"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pt-BR"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7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7" name="PlaceHolder 1"/>
          <p:cNvSpPr>
            <a:spLocks noGrp="1"/>
          </p:cNvSpPr>
          <p:nvPr>
            <p:ph type="ftr" idx="4"/>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8" name="PlaceHolder 2"/>
          <p:cNvSpPr>
            <a:spLocks noGrp="1"/>
          </p:cNvSpPr>
          <p:nvPr>
            <p:ph type="sldNum" idx="5"/>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7044AB78-8101-48F7-A698-669590DABCBC}"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9" name="PlaceHolder 3"/>
          <p:cNvSpPr>
            <a:spLocks noGrp="1"/>
          </p:cNvSpPr>
          <p:nvPr>
            <p:ph type="dt" idx="6"/>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 name="PlaceHolder 1"/>
          <p:cNvSpPr>
            <a:spLocks noGrp="1"/>
          </p:cNvSpPr>
          <p:nvPr>
            <p:ph type="ftr" idx="7"/>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11" name="PlaceHolder 2"/>
          <p:cNvSpPr>
            <a:spLocks noGrp="1"/>
          </p:cNvSpPr>
          <p:nvPr>
            <p:ph type="sldNum" idx="8"/>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EBC30676-AFD8-4146-8B5C-B6F616BA578D}"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12" name="PlaceHolder 3"/>
          <p:cNvSpPr>
            <a:spLocks noGrp="1"/>
          </p:cNvSpPr>
          <p:nvPr>
            <p:ph type="dt" idx="9"/>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685800" y="1597680"/>
            <a:ext cx="7770600" cy="1100880"/>
          </a:xfrm>
          <a:prstGeom prst="rect">
            <a:avLst/>
          </a:prstGeom>
          <a:noFill/>
          <a:ln w="0">
            <a:noFill/>
          </a:ln>
        </p:spPr>
        <p:txBody>
          <a:bodyPr lIns="0" tIns="0" rIns="0" bIns="0" numCol="1" spcCol="0" anchor="ctr">
            <a:noAutofit/>
          </a:bodyPr>
          <a:lstStyle/>
          <a:p>
            <a:pPr indent="0">
              <a:buNone/>
            </a:pPr>
            <a:r>
              <a:rPr lang="pt-BR" sz="1800" b="0" strike="noStrike" spc="-1">
                <a:solidFill>
                  <a:srgbClr val="000000"/>
                </a:solidFill>
                <a:latin typeface="Arial"/>
              </a:rPr>
              <a:t>Click to edit the title text format</a:t>
            </a:r>
          </a:p>
        </p:txBody>
      </p:sp>
      <p:sp>
        <p:nvSpPr>
          <p:cNvPr id="14" name="PlaceHolder 2"/>
          <p:cNvSpPr>
            <a:spLocks noGrp="1"/>
          </p:cNvSpPr>
          <p:nvPr>
            <p:ph type="body"/>
          </p:nvPr>
        </p:nvSpPr>
        <p:spPr>
          <a:xfrm>
            <a:off x="457200" y="1203480"/>
            <a:ext cx="8228880" cy="2982600"/>
          </a:xfrm>
          <a:prstGeom prst="rect">
            <a:avLst/>
          </a:prstGeom>
          <a:noFill/>
          <a:ln w="0">
            <a:noFill/>
          </a:ln>
        </p:spPr>
        <p:txBody>
          <a:bodyPr lIns="0" tIns="0" rIns="0" bIns="0" numCol="1" spcCol="0" anchor="t">
            <a:normAutofit/>
          </a:bodyPr>
          <a:lstStyle/>
          <a:p>
            <a:pPr marL="432000" indent="-324000">
              <a:spcBef>
                <a:spcPts val="1417"/>
              </a:spcBef>
              <a:buClr>
                <a:srgbClr val="000000"/>
              </a:buClr>
              <a:buSzPct val="45000"/>
              <a:buFont typeface="Wingdings" charset="2"/>
              <a:buChar char=""/>
            </a:pPr>
            <a:r>
              <a:rPr lang="pt-B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pt-B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pt-B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pt-B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pt-B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pt-B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pt-BR" sz="1800" b="0" strike="noStrike" spc="-1">
                <a:solidFill>
                  <a:srgbClr val="000000"/>
                </a:solidFill>
                <a:latin typeface="Arial"/>
              </a:rPr>
              <a:t>Seventh Outline Level</a:t>
            </a:r>
          </a:p>
        </p:txBody>
      </p:sp>
      <p:sp>
        <p:nvSpPr>
          <p:cNvPr id="15" name="PlaceHolder 3"/>
          <p:cNvSpPr>
            <a:spLocks noGrp="1"/>
          </p:cNvSpPr>
          <p:nvPr>
            <p:ph type="ftr" idx="10"/>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16" name="PlaceHolder 4"/>
          <p:cNvSpPr>
            <a:spLocks noGrp="1"/>
          </p:cNvSpPr>
          <p:nvPr>
            <p:ph type="sldNum" idx="11"/>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EBFA18DC-4AF1-4F9B-BB18-D8EA80045E22}"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17" name="PlaceHolder 5"/>
          <p:cNvSpPr>
            <a:spLocks noGrp="1"/>
          </p:cNvSpPr>
          <p:nvPr>
            <p:ph type="dt" idx="12"/>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0" name="PlaceHolder 1"/>
          <p:cNvSpPr>
            <a:spLocks noGrp="1"/>
          </p:cNvSpPr>
          <p:nvPr>
            <p:ph type="ftr" idx="13"/>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21" name="PlaceHolder 2"/>
          <p:cNvSpPr>
            <a:spLocks noGrp="1"/>
          </p:cNvSpPr>
          <p:nvPr>
            <p:ph type="sldNum" idx="14"/>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F07340F3-5928-4954-A39C-71C023802049}"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22" name="PlaceHolder 3"/>
          <p:cNvSpPr>
            <a:spLocks noGrp="1"/>
          </p:cNvSpPr>
          <p:nvPr>
            <p:ph type="dt" idx="15"/>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685800" y="1597680"/>
            <a:ext cx="7770600" cy="1100880"/>
          </a:xfrm>
          <a:prstGeom prst="rect">
            <a:avLst/>
          </a:prstGeom>
          <a:noFill/>
          <a:ln w="0">
            <a:noFill/>
          </a:ln>
        </p:spPr>
        <p:txBody>
          <a:bodyPr lIns="0" tIns="0" rIns="0" bIns="0" numCol="1" spcCol="0" anchor="ctr">
            <a:noAutofit/>
          </a:bodyPr>
          <a:lstStyle/>
          <a:p>
            <a:pPr indent="0">
              <a:buNone/>
            </a:pPr>
            <a:r>
              <a:rPr lang="pt-BR" sz="1800" b="0" strike="noStrike" spc="-1">
                <a:solidFill>
                  <a:srgbClr val="000000"/>
                </a:solidFill>
                <a:latin typeface="Arial"/>
              </a:rPr>
              <a:t>Click to edit the title text format</a:t>
            </a:r>
          </a:p>
        </p:txBody>
      </p:sp>
      <p:sp>
        <p:nvSpPr>
          <p:cNvPr id="24" name="PlaceHolder 2"/>
          <p:cNvSpPr>
            <a:spLocks noGrp="1"/>
          </p:cNvSpPr>
          <p:nvPr>
            <p:ph type="body"/>
          </p:nvPr>
        </p:nvSpPr>
        <p:spPr>
          <a:xfrm>
            <a:off x="457200" y="1203480"/>
            <a:ext cx="4015440" cy="2982600"/>
          </a:xfrm>
          <a:prstGeom prst="rect">
            <a:avLst/>
          </a:prstGeom>
          <a:noFill/>
          <a:ln w="0">
            <a:noFill/>
          </a:ln>
        </p:spPr>
        <p:txBody>
          <a:bodyPr lIns="0" tIns="0" rIns="0" bIns="0" numCol="1" spcCol="0" anchor="t">
            <a:normAutofit fontScale="87222"/>
          </a:bodyPr>
          <a:lstStyle/>
          <a:p>
            <a:pPr marL="432000" indent="-324000">
              <a:spcBef>
                <a:spcPts val="1417"/>
              </a:spcBef>
              <a:buClr>
                <a:srgbClr val="000000"/>
              </a:buClr>
              <a:buSzPct val="45000"/>
              <a:buFont typeface="Wingdings" charset="2"/>
              <a:buChar char=""/>
            </a:pPr>
            <a:r>
              <a:rPr lang="pt-B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pt-B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pt-B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pt-B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pt-B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pt-B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pt-BR" sz="1800" b="0" strike="noStrike" spc="-1">
                <a:solidFill>
                  <a:srgbClr val="000000"/>
                </a:solidFill>
                <a:latin typeface="Arial"/>
              </a:rPr>
              <a:t>Seventh Outline Level</a:t>
            </a:r>
          </a:p>
        </p:txBody>
      </p:sp>
      <p:sp>
        <p:nvSpPr>
          <p:cNvPr id="25" name="PlaceHolder 3"/>
          <p:cNvSpPr>
            <a:spLocks noGrp="1"/>
          </p:cNvSpPr>
          <p:nvPr>
            <p:ph type="body"/>
          </p:nvPr>
        </p:nvSpPr>
        <p:spPr>
          <a:xfrm>
            <a:off x="4674240" y="1203480"/>
            <a:ext cx="4015440" cy="2982600"/>
          </a:xfrm>
          <a:prstGeom prst="rect">
            <a:avLst/>
          </a:prstGeom>
          <a:noFill/>
          <a:ln w="0">
            <a:noFill/>
          </a:ln>
        </p:spPr>
        <p:txBody>
          <a:bodyPr lIns="0" tIns="0" rIns="0" bIns="0" numCol="1" spcCol="0" anchor="t">
            <a:normAutofit fontScale="87222"/>
          </a:bodyPr>
          <a:lstStyle/>
          <a:p>
            <a:pPr marL="432000" indent="-324000">
              <a:spcBef>
                <a:spcPts val="1417"/>
              </a:spcBef>
              <a:buClr>
                <a:srgbClr val="000000"/>
              </a:buClr>
              <a:buSzPct val="45000"/>
              <a:buFont typeface="Wingdings" charset="2"/>
              <a:buChar char=""/>
            </a:pPr>
            <a:r>
              <a:rPr lang="pt-B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pt-B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pt-B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pt-B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pt-B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pt-B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pt-BR" sz="1800" b="0" strike="noStrike" spc="-1">
                <a:solidFill>
                  <a:srgbClr val="000000"/>
                </a:solidFill>
                <a:latin typeface="Arial"/>
              </a:rPr>
              <a:t>Seventh Outline Level</a:t>
            </a:r>
          </a:p>
        </p:txBody>
      </p:sp>
      <p:sp>
        <p:nvSpPr>
          <p:cNvPr id="26" name="PlaceHolder 4"/>
          <p:cNvSpPr>
            <a:spLocks noGrp="1"/>
          </p:cNvSpPr>
          <p:nvPr>
            <p:ph type="ftr" idx="16"/>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27" name="PlaceHolder 5"/>
          <p:cNvSpPr>
            <a:spLocks noGrp="1"/>
          </p:cNvSpPr>
          <p:nvPr>
            <p:ph type="sldNum" idx="17"/>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2CD85F03-23EC-424D-8BBB-136BA4B721C0}"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28" name="PlaceHolder 6"/>
          <p:cNvSpPr>
            <a:spLocks noGrp="1"/>
          </p:cNvSpPr>
          <p:nvPr>
            <p:ph type="dt" idx="18"/>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2" name="PlaceHolder 1"/>
          <p:cNvSpPr>
            <a:spLocks noGrp="1"/>
          </p:cNvSpPr>
          <p:nvPr>
            <p:ph type="ftr" idx="19"/>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33" name="PlaceHolder 2"/>
          <p:cNvSpPr>
            <a:spLocks noGrp="1"/>
          </p:cNvSpPr>
          <p:nvPr>
            <p:ph type="sldNum" idx="20"/>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AEE6AA71-12E7-435A-9DB7-FA63E89164F6}"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34" name="PlaceHolder 3"/>
          <p:cNvSpPr>
            <a:spLocks noGrp="1"/>
          </p:cNvSpPr>
          <p:nvPr>
            <p:ph type="dt" idx="21"/>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685800" y="1597680"/>
            <a:ext cx="7770600" cy="1100880"/>
          </a:xfrm>
          <a:prstGeom prst="rect">
            <a:avLst/>
          </a:prstGeom>
          <a:noFill/>
          <a:ln w="0">
            <a:noFill/>
          </a:ln>
        </p:spPr>
        <p:txBody>
          <a:bodyPr lIns="0" tIns="0" rIns="0" bIns="0" numCol="1" spcCol="0" anchor="ctr">
            <a:noAutofit/>
          </a:bodyPr>
          <a:lstStyle/>
          <a:p>
            <a:pPr indent="0">
              <a:buNone/>
            </a:pPr>
            <a:r>
              <a:rPr lang="pt-BR" sz="1800" b="0" strike="noStrike" spc="-1">
                <a:solidFill>
                  <a:srgbClr val="000000"/>
                </a:solidFill>
                <a:latin typeface="Arial"/>
              </a:rPr>
              <a:t>Click to edit the title text format</a:t>
            </a:r>
          </a:p>
        </p:txBody>
      </p:sp>
      <p:sp>
        <p:nvSpPr>
          <p:cNvPr id="36" name="PlaceHolder 2"/>
          <p:cNvSpPr>
            <a:spLocks noGrp="1"/>
          </p:cNvSpPr>
          <p:nvPr>
            <p:ph type="ftr" idx="22"/>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37" name="PlaceHolder 3"/>
          <p:cNvSpPr>
            <a:spLocks noGrp="1"/>
          </p:cNvSpPr>
          <p:nvPr>
            <p:ph type="sldNum" idx="23"/>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65A7D7CC-3E77-47C9-9340-48F7F3E11856}"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38" name="PlaceHolder 4"/>
          <p:cNvSpPr>
            <a:spLocks noGrp="1"/>
          </p:cNvSpPr>
          <p:nvPr>
            <p:ph type="dt" idx="24"/>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0" name="PlaceHolder 1"/>
          <p:cNvSpPr>
            <a:spLocks noGrp="1"/>
          </p:cNvSpPr>
          <p:nvPr>
            <p:ph type="ftr" idx="25"/>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41" name="PlaceHolder 2"/>
          <p:cNvSpPr>
            <a:spLocks noGrp="1"/>
          </p:cNvSpPr>
          <p:nvPr>
            <p:ph type="sldNum" idx="26"/>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5D403C45-9AD1-4B98-929A-875323A5BB24}"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42" name="PlaceHolder 3"/>
          <p:cNvSpPr>
            <a:spLocks noGrp="1"/>
          </p:cNvSpPr>
          <p:nvPr>
            <p:ph type="dt" idx="27"/>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
        <p:nvSpPr>
          <p:cNvPr id="43" name="PlaceHolder 4"/>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r>
              <a:rPr lang="pt-BR" sz="4400" b="0" strike="noStrike" spc="-1">
                <a:solidFill>
                  <a:srgbClr val="000000"/>
                </a:solidFill>
                <a:latin typeface="Arial"/>
              </a:rPr>
              <a:t>Click to edit the title text format</a:t>
            </a:r>
          </a:p>
        </p:txBody>
      </p:sp>
      <p:sp>
        <p:nvSpPr>
          <p:cNvPr id="44" name="PlaceHolder 5"/>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pt-BR"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pt-BR"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pt-BR"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pt-BR"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pt-BR"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pt-BR"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pt-BR"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5" name="PlaceHolder 1"/>
          <p:cNvSpPr>
            <a:spLocks noGrp="1"/>
          </p:cNvSpPr>
          <p:nvPr>
            <p:ph type="ftr" idx="28"/>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46" name="PlaceHolder 2"/>
          <p:cNvSpPr>
            <a:spLocks noGrp="1"/>
          </p:cNvSpPr>
          <p:nvPr>
            <p:ph type="sldNum" idx="29"/>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59D333A3-A5E6-4197-A7BD-B77670A20998}"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47" name="PlaceHolder 3"/>
          <p:cNvSpPr>
            <a:spLocks noGrp="1"/>
          </p:cNvSpPr>
          <p:nvPr>
            <p:ph type="dt" idx="30"/>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8" name="PlaceHolder 1"/>
          <p:cNvSpPr>
            <a:spLocks noGrp="1"/>
          </p:cNvSpPr>
          <p:nvPr>
            <p:ph type="ftr" idx="31"/>
          </p:nvPr>
        </p:nvSpPr>
        <p:spPr>
          <a:xfrm>
            <a:off x="3124080" y="4767120"/>
            <a:ext cx="2893680" cy="2728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pt-BR" sz="1400" b="0" strike="noStrike" spc="-1">
                <a:solidFill>
                  <a:srgbClr val="000000"/>
                </a:solidFill>
                <a:latin typeface="Times New Roman"/>
              </a:defRPr>
            </a:lvl1pPr>
          </a:lstStyle>
          <a:p>
            <a:pPr indent="0" algn="ctr">
              <a:lnSpc>
                <a:spcPct val="100000"/>
              </a:lnSpc>
              <a:buNone/>
              <a:tabLst>
                <a:tab pos="0" algn="l"/>
              </a:tabLst>
            </a:pPr>
            <a:r>
              <a:rPr lang="pt-BR" sz="1400" b="0" strike="noStrike" spc="-1">
                <a:solidFill>
                  <a:srgbClr val="000000"/>
                </a:solidFill>
                <a:latin typeface="Times New Roman"/>
              </a:rPr>
              <a:t>&lt;footer&gt;</a:t>
            </a:r>
          </a:p>
        </p:txBody>
      </p:sp>
      <p:sp>
        <p:nvSpPr>
          <p:cNvPr id="49" name="PlaceHolder 2"/>
          <p:cNvSpPr>
            <a:spLocks noGrp="1"/>
          </p:cNvSpPr>
          <p:nvPr>
            <p:ph type="sldNum" idx="32"/>
          </p:nvPr>
        </p:nvSpPr>
        <p:spPr>
          <a:xfrm>
            <a:off x="6553080" y="4767120"/>
            <a:ext cx="2131920" cy="272880"/>
          </a:xfrm>
          <a:prstGeom prst="rect">
            <a:avLst/>
          </a:prstGeom>
          <a:noFill/>
          <a:ln w="0">
            <a:noFill/>
          </a:ln>
        </p:spPr>
        <p:txBody>
          <a:bodyPr lIns="91440" tIns="45720" rIns="91440" bIns="45720" numCol="1" spcCol="0" anchor="ctr">
            <a:noAutofit/>
          </a:bodyPr>
          <a:lstStyle>
            <a:lvl1pPr indent="0" algn="r">
              <a:lnSpc>
                <a:spcPct val="100000"/>
              </a:lnSpc>
              <a:buNone/>
              <a:tabLst>
                <a:tab pos="0" algn="l"/>
              </a:tabLst>
              <a:defRPr lang="pt-BR" sz="1200" b="0" strike="noStrike" spc="-1">
                <a:solidFill>
                  <a:srgbClr val="898989"/>
                </a:solidFill>
                <a:latin typeface="Calibri"/>
                <a:ea typeface="ＭＳ Ｐゴシック"/>
              </a:defRPr>
            </a:lvl1pPr>
          </a:lstStyle>
          <a:p>
            <a:pPr indent="0" algn="r">
              <a:lnSpc>
                <a:spcPct val="100000"/>
              </a:lnSpc>
              <a:buNone/>
              <a:tabLst>
                <a:tab pos="0" algn="l"/>
              </a:tabLst>
            </a:pPr>
            <a:fld id="{4EA31D17-A549-4394-9B47-F1EBDB122364}" type="slidenum">
              <a:rPr lang="pt-BR" sz="1200" b="0" strike="noStrike" spc="-1">
                <a:solidFill>
                  <a:srgbClr val="898989"/>
                </a:solidFill>
                <a:latin typeface="Calibri"/>
                <a:ea typeface="ＭＳ Ｐゴシック"/>
              </a:rPr>
              <a:t>‹nº›</a:t>
            </a:fld>
            <a:endParaRPr lang="pt-BR" sz="1200" b="0" strike="noStrike" spc="-1">
              <a:solidFill>
                <a:srgbClr val="000000"/>
              </a:solidFill>
              <a:latin typeface="Times New Roman"/>
            </a:endParaRPr>
          </a:p>
        </p:txBody>
      </p:sp>
      <p:sp>
        <p:nvSpPr>
          <p:cNvPr id="50" name="PlaceHolder 3"/>
          <p:cNvSpPr>
            <a:spLocks noGrp="1"/>
          </p:cNvSpPr>
          <p:nvPr>
            <p:ph type="dt" idx="33"/>
          </p:nvPr>
        </p:nvSpPr>
        <p:spPr>
          <a:xfrm>
            <a:off x="457200" y="4767120"/>
            <a:ext cx="2131920" cy="272880"/>
          </a:xfrm>
          <a:prstGeom prst="rect">
            <a:avLst/>
          </a:prstGeom>
          <a:noFill/>
          <a:ln w="0">
            <a:noFill/>
          </a:ln>
        </p:spPr>
        <p:txBody>
          <a:bodyPr lIns="91440" tIns="45720" rIns="91440" bIns="45720" numCol="1" spcCol="0" anchor="ctr">
            <a:noAutofit/>
          </a:bodyPr>
          <a:lstStyle>
            <a:lvl1pPr indent="0">
              <a:buNone/>
              <a:defRPr lang="pt-BR" sz="1400" b="0" strike="noStrike" spc="-1">
                <a:solidFill>
                  <a:srgbClr val="000000"/>
                </a:solidFill>
                <a:latin typeface="Times New Roman"/>
              </a:defRPr>
            </a:lvl1pPr>
          </a:lstStyle>
          <a:p>
            <a:pPr indent="0">
              <a:buNone/>
            </a:pPr>
            <a:r>
              <a:rPr lang="pt-BR"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3" Type="http://schemas.openxmlformats.org/officeDocument/2006/relationships/image" Target="../media/image15.png"/><Relationship Id="rId18" Type="http://schemas.openxmlformats.org/officeDocument/2006/relationships/image" Target="../media/image20.png"/><Relationship Id="rId26" Type="http://schemas.openxmlformats.org/officeDocument/2006/relationships/image" Target="../media/image28.png"/><Relationship Id="rId39" Type="http://schemas.openxmlformats.org/officeDocument/2006/relationships/image" Target="../media/image41.png"/><Relationship Id="rId21" Type="http://schemas.openxmlformats.org/officeDocument/2006/relationships/image" Target="../media/image23.png"/><Relationship Id="rId34" Type="http://schemas.openxmlformats.org/officeDocument/2006/relationships/image" Target="../media/image36.png"/><Relationship Id="rId42" Type="http://schemas.openxmlformats.org/officeDocument/2006/relationships/image" Target="../media/image44.png"/><Relationship Id="rId47" Type="http://schemas.openxmlformats.org/officeDocument/2006/relationships/image" Target="../media/image49.png"/><Relationship Id="rId50" Type="http://schemas.openxmlformats.org/officeDocument/2006/relationships/image" Target="../media/image52.png"/><Relationship Id="rId55" Type="http://schemas.openxmlformats.org/officeDocument/2006/relationships/image" Target="../media/image57.png"/><Relationship Id="rId7" Type="http://schemas.openxmlformats.org/officeDocument/2006/relationships/image" Target="../media/image9.png"/><Relationship Id="rId2" Type="http://schemas.openxmlformats.org/officeDocument/2006/relationships/notesSlide" Target="../notesSlides/notesSlide3.xml"/><Relationship Id="rId16" Type="http://schemas.openxmlformats.org/officeDocument/2006/relationships/image" Target="../media/image18.png"/><Relationship Id="rId29" Type="http://schemas.openxmlformats.org/officeDocument/2006/relationships/image" Target="../media/image31.png"/><Relationship Id="rId11" Type="http://schemas.openxmlformats.org/officeDocument/2006/relationships/image" Target="../media/image13.png"/><Relationship Id="rId24" Type="http://schemas.openxmlformats.org/officeDocument/2006/relationships/image" Target="../media/image26.png"/><Relationship Id="rId32" Type="http://schemas.openxmlformats.org/officeDocument/2006/relationships/image" Target="../media/image34.png"/><Relationship Id="rId37" Type="http://schemas.openxmlformats.org/officeDocument/2006/relationships/image" Target="../media/image39.png"/><Relationship Id="rId40" Type="http://schemas.openxmlformats.org/officeDocument/2006/relationships/image" Target="../media/image42.png"/><Relationship Id="rId45" Type="http://schemas.openxmlformats.org/officeDocument/2006/relationships/image" Target="../media/image47.png"/><Relationship Id="rId53" Type="http://schemas.openxmlformats.org/officeDocument/2006/relationships/image" Target="../media/image55.png"/><Relationship Id="rId5" Type="http://schemas.openxmlformats.org/officeDocument/2006/relationships/image" Target="../media/image7.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4.png"/><Relationship Id="rId27" Type="http://schemas.openxmlformats.org/officeDocument/2006/relationships/image" Target="../media/image29.png"/><Relationship Id="rId30" Type="http://schemas.openxmlformats.org/officeDocument/2006/relationships/image" Target="../media/image32.png"/><Relationship Id="rId35" Type="http://schemas.openxmlformats.org/officeDocument/2006/relationships/image" Target="../media/image37.png"/><Relationship Id="rId43" Type="http://schemas.openxmlformats.org/officeDocument/2006/relationships/image" Target="../media/image45.png"/><Relationship Id="rId48" Type="http://schemas.openxmlformats.org/officeDocument/2006/relationships/image" Target="../media/image50.png"/><Relationship Id="rId56" Type="http://schemas.openxmlformats.org/officeDocument/2006/relationships/image" Target="../media/image58.png"/><Relationship Id="rId8" Type="http://schemas.openxmlformats.org/officeDocument/2006/relationships/image" Target="../media/image10.png"/><Relationship Id="rId51" Type="http://schemas.openxmlformats.org/officeDocument/2006/relationships/image" Target="../media/image53.png"/><Relationship Id="rId3" Type="http://schemas.openxmlformats.org/officeDocument/2006/relationships/image" Target="../media/image4.png"/><Relationship Id="rId12" Type="http://schemas.openxmlformats.org/officeDocument/2006/relationships/image" Target="../media/image14.png"/><Relationship Id="rId17" Type="http://schemas.openxmlformats.org/officeDocument/2006/relationships/image" Target="../media/image19.png"/><Relationship Id="rId25" Type="http://schemas.openxmlformats.org/officeDocument/2006/relationships/image" Target="../media/image27.png"/><Relationship Id="rId33" Type="http://schemas.openxmlformats.org/officeDocument/2006/relationships/image" Target="../media/image35.png"/><Relationship Id="rId38" Type="http://schemas.openxmlformats.org/officeDocument/2006/relationships/image" Target="../media/image40.png"/><Relationship Id="rId46" Type="http://schemas.openxmlformats.org/officeDocument/2006/relationships/image" Target="../media/image48.png"/><Relationship Id="rId20" Type="http://schemas.openxmlformats.org/officeDocument/2006/relationships/image" Target="../media/image22.png"/><Relationship Id="rId41" Type="http://schemas.openxmlformats.org/officeDocument/2006/relationships/image" Target="../media/image43.png"/><Relationship Id="rId54"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8.png"/><Relationship Id="rId15" Type="http://schemas.openxmlformats.org/officeDocument/2006/relationships/image" Target="../media/image17.png"/><Relationship Id="rId23" Type="http://schemas.openxmlformats.org/officeDocument/2006/relationships/image" Target="../media/image25.png"/><Relationship Id="rId28" Type="http://schemas.openxmlformats.org/officeDocument/2006/relationships/image" Target="../media/image30.png"/><Relationship Id="rId36" Type="http://schemas.openxmlformats.org/officeDocument/2006/relationships/image" Target="../media/image38.png"/><Relationship Id="rId49" Type="http://schemas.openxmlformats.org/officeDocument/2006/relationships/image" Target="../media/image51.png"/><Relationship Id="rId57" Type="http://schemas.openxmlformats.org/officeDocument/2006/relationships/image" Target="../media/image59.png"/><Relationship Id="rId10" Type="http://schemas.openxmlformats.org/officeDocument/2006/relationships/image" Target="../media/image12.png"/><Relationship Id="rId31" Type="http://schemas.openxmlformats.org/officeDocument/2006/relationships/image" Target="../media/image33.png"/><Relationship Id="rId44" Type="http://schemas.openxmlformats.org/officeDocument/2006/relationships/image" Target="../media/image46.png"/><Relationship Id="rId52" Type="http://schemas.openxmlformats.org/officeDocument/2006/relationships/image" Target="../media/image5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png"/></Relationships>
</file>

<file path=ppt/slides/_rels/slide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0.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jpeg"/></Relationships>
</file>

<file path=ppt/slides/_rels/slide1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1.png"/><Relationship Id="rId7" Type="http://schemas.openxmlformats.org/officeDocument/2006/relationships/image" Target="../media/image7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77.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3" Type="http://schemas.openxmlformats.org/officeDocument/2006/relationships/image" Target="../media/image78.png"/><Relationship Id="rId7" Type="http://schemas.openxmlformats.org/officeDocument/2006/relationships/image" Target="../media/image3.png"/><Relationship Id="rId12" Type="http://schemas.openxmlformats.org/officeDocument/2006/relationships/image" Target="../media/image8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81.png"/><Relationship Id="rId11" Type="http://schemas.openxmlformats.org/officeDocument/2006/relationships/image" Target="../media/image85.png"/><Relationship Id="rId5" Type="http://schemas.openxmlformats.org/officeDocument/2006/relationships/image" Target="../media/image80.jpeg"/><Relationship Id="rId10" Type="http://schemas.openxmlformats.org/officeDocument/2006/relationships/image" Target="../media/image84.png"/><Relationship Id="rId4" Type="http://schemas.openxmlformats.org/officeDocument/2006/relationships/image" Target="../media/image79.png"/><Relationship Id="rId9" Type="http://schemas.openxmlformats.org/officeDocument/2006/relationships/image" Target="../media/image83.png"/><Relationship Id="rId14" Type="http://schemas.openxmlformats.org/officeDocument/2006/relationships/image" Target="../media/image88.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89.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90.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91.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57" name="Forma livre 5"/>
          <p:cNvSpPr/>
          <p:nvPr/>
        </p:nvSpPr>
        <p:spPr>
          <a:xfrm>
            <a:off x="0" y="18000"/>
            <a:ext cx="5427360" cy="5143320"/>
          </a:xfrm>
          <a:custGeom>
            <a:avLst/>
            <a:gdLst>
              <a:gd name="textAreaLeft" fmla="*/ 0 w 5427360"/>
              <a:gd name="textAreaRight" fmla="*/ 5429160 w 5427360"/>
              <a:gd name="textAreaTop" fmla="*/ 0 h 5143320"/>
              <a:gd name="textAreaBottom" fmla="*/ 5145120 h 5143320"/>
            </a:gdLst>
            <a:ahLst/>
            <a:cxnLst/>
            <a:rect l="textAreaLeft" t="textAreaTop" r="textAreaRight" b="textAreaBottom"/>
            <a:pathLst>
              <a:path w="6761598" h="5145542">
                <a:moveTo>
                  <a:pt x="0" y="0"/>
                </a:moveTo>
                <a:lnTo>
                  <a:pt x="6761598" y="0"/>
                </a:lnTo>
                <a:lnTo>
                  <a:pt x="4786314" y="5143500"/>
                </a:lnTo>
                <a:lnTo>
                  <a:pt x="4782724" y="5145542"/>
                </a:lnTo>
                <a:lnTo>
                  <a:pt x="0" y="5143500"/>
                </a:lnTo>
                <a:lnTo>
                  <a:pt x="0" y="0"/>
                </a:lnTo>
                <a:close/>
              </a:path>
            </a:pathLst>
          </a:custGeom>
          <a:solidFill>
            <a:srgbClr val="1EA2D9">
              <a:alpha val="90000"/>
            </a:srgbClr>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pic>
        <p:nvPicPr>
          <p:cNvPr id="58" name="Picture 8" descr="C:\Users\junior\Desktop\Logotipo_novo.png"/>
          <p:cNvPicPr/>
          <p:nvPr/>
        </p:nvPicPr>
        <p:blipFill>
          <a:blip r:embed="rId3"/>
          <a:stretch/>
        </p:blipFill>
        <p:spPr>
          <a:xfrm>
            <a:off x="6572160" y="428760"/>
            <a:ext cx="2250720" cy="460080"/>
          </a:xfrm>
          <a:prstGeom prst="rect">
            <a:avLst/>
          </a:prstGeom>
          <a:ln w="9525">
            <a:noFill/>
          </a:ln>
          <a:effectLst>
            <a:outerShdw blurRad="50760" dist="37674" dir="2700000" algn="tl" rotWithShape="0">
              <a:srgbClr val="000000">
                <a:alpha val="40000"/>
              </a:srgbClr>
            </a:outerShdw>
          </a:effectLst>
        </p:spPr>
      </p:pic>
      <p:sp>
        <p:nvSpPr>
          <p:cNvPr id="59" name="Título 1"/>
          <p:cNvSpPr/>
          <p:nvPr/>
        </p:nvSpPr>
        <p:spPr>
          <a:xfrm>
            <a:off x="714240" y="785880"/>
            <a:ext cx="3284280" cy="50148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endParaRPr lang="pt-BR" sz="1400" b="0" strike="noStrike" spc="-1">
              <a:solidFill>
                <a:schemeClr val="dk1">
                  <a:lumMod val="75000"/>
                  <a:lumOff val="25000"/>
                </a:schemeClr>
              </a:solidFill>
              <a:latin typeface="Arial Black"/>
              <a:ea typeface="ＭＳ Ｐゴシック"/>
            </a:endParaRPr>
          </a:p>
        </p:txBody>
      </p:sp>
      <p:sp>
        <p:nvSpPr>
          <p:cNvPr id="60" name="Título 1"/>
          <p:cNvSpPr/>
          <p:nvPr/>
        </p:nvSpPr>
        <p:spPr>
          <a:xfrm>
            <a:off x="179640" y="534240"/>
            <a:ext cx="4791960" cy="50148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pt-BR" sz="2800" b="1" strike="noStrike" spc="-1">
                <a:solidFill>
                  <a:schemeClr val="dk1"/>
                </a:solidFill>
                <a:latin typeface="Calibri"/>
                <a:ea typeface="ＭＳ Ｐゴシック"/>
              </a:rPr>
              <a:t>ABES SANEATECH RIO (2024)</a:t>
            </a:r>
            <a:endParaRPr lang="pt-BR" sz="2800" b="0" strike="noStrike" spc="-1">
              <a:solidFill>
                <a:srgbClr val="FFFFFF"/>
              </a:solidFill>
              <a:latin typeface="Arial"/>
            </a:endParaRPr>
          </a:p>
        </p:txBody>
      </p:sp>
      <p:sp>
        <p:nvSpPr>
          <p:cNvPr id="61" name="Título 1"/>
          <p:cNvSpPr/>
          <p:nvPr/>
        </p:nvSpPr>
        <p:spPr>
          <a:xfrm>
            <a:off x="1071720" y="1388520"/>
            <a:ext cx="2855880" cy="21240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pt-BR" sz="1400" b="1" strike="noStrike" spc="-1">
                <a:solidFill>
                  <a:schemeClr val="dk1">
                    <a:lumMod val="75000"/>
                    <a:lumOff val="25000"/>
                  </a:schemeClr>
                </a:solidFill>
                <a:latin typeface="Calibri"/>
                <a:ea typeface="ＭＳ Ｐゴシック"/>
              </a:rPr>
              <a:t>Desafio de inovação no saneamento</a:t>
            </a:r>
            <a:endParaRPr lang="pt-BR" sz="1400" b="0" strike="noStrike" spc="-1">
              <a:solidFill>
                <a:srgbClr val="FFFFFF"/>
              </a:solidFill>
              <a:latin typeface="Arial"/>
            </a:endParaRPr>
          </a:p>
        </p:txBody>
      </p:sp>
      <p:sp>
        <p:nvSpPr>
          <p:cNvPr id="62" name="Forma livre 10"/>
          <p:cNvSpPr/>
          <p:nvPr/>
        </p:nvSpPr>
        <p:spPr>
          <a:xfrm>
            <a:off x="0" y="1769040"/>
            <a:ext cx="4856040" cy="1641240"/>
          </a:xfrm>
          <a:custGeom>
            <a:avLst/>
            <a:gdLst>
              <a:gd name="textAreaLeft" fmla="*/ 0 w 4856040"/>
              <a:gd name="textAreaRight" fmla="*/ 4857840 w 4856040"/>
              <a:gd name="textAreaTop" fmla="*/ 0 h 1641240"/>
              <a:gd name="textAreaBottom" fmla="*/ 1643040 h 1641240"/>
            </a:gdLst>
            <a:ahLst/>
            <a:cxnLst/>
            <a:rect l="textAreaLeft" t="textAreaTop" r="textAreaRight" b="textAreaBottom"/>
            <a:pathLst>
              <a:path w="4857720" h="1357322">
                <a:moveTo>
                  <a:pt x="0" y="0"/>
                </a:moveTo>
                <a:lnTo>
                  <a:pt x="4857720" y="0"/>
                </a:lnTo>
                <a:lnTo>
                  <a:pt x="4429124" y="1357322"/>
                </a:lnTo>
                <a:lnTo>
                  <a:pt x="0" y="1357322"/>
                </a:lnTo>
                <a:lnTo>
                  <a:pt x="0" y="0"/>
                </a:lnTo>
                <a:close/>
              </a:path>
            </a:pathLst>
          </a:custGeom>
          <a:solidFill>
            <a:schemeClr val="bg1">
              <a:lumMod val="75000"/>
            </a:schemeClr>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sp>
        <p:nvSpPr>
          <p:cNvPr id="63" name="Título 1"/>
          <p:cNvSpPr/>
          <p:nvPr/>
        </p:nvSpPr>
        <p:spPr>
          <a:xfrm>
            <a:off x="428760" y="1519200"/>
            <a:ext cx="3713040" cy="106992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br>
              <a:rPr sz="2200"/>
            </a:br>
            <a:r>
              <a:rPr lang="pt-BR" sz="2200" b="1" strike="noStrike" spc="-1">
                <a:solidFill>
                  <a:schemeClr val="dk1">
                    <a:lumMod val="75000"/>
                    <a:lumOff val="25000"/>
                  </a:schemeClr>
                </a:solidFill>
                <a:latin typeface="Calibri"/>
                <a:ea typeface="ＭＳ Ｐゴシック"/>
              </a:rPr>
              <a:t>Inovação e Tecnologia em Saneamento</a:t>
            </a:r>
            <a:endParaRPr lang="pt-BR" sz="2200" b="0" strike="noStrike" spc="-1">
              <a:solidFill>
                <a:srgbClr val="FFFFFF"/>
              </a:solidFill>
              <a:latin typeface="Arial"/>
            </a:endParaRPr>
          </a:p>
        </p:txBody>
      </p:sp>
      <p:sp>
        <p:nvSpPr>
          <p:cNvPr id="64" name="Paralelogramo 13"/>
          <p:cNvSpPr/>
          <p:nvPr/>
        </p:nvSpPr>
        <p:spPr>
          <a:xfrm rot="524400">
            <a:off x="4296240" y="1607400"/>
            <a:ext cx="641160" cy="2070000"/>
          </a:xfrm>
          <a:prstGeom prst="parallelogram">
            <a:avLst>
              <a:gd name="adj" fmla="val 49361"/>
            </a:avLst>
          </a:prstGeom>
          <a:solidFill>
            <a:schemeClr val="tx1">
              <a:lumMod val="75000"/>
              <a:lumOff val="25000"/>
            </a:schemeClr>
          </a:solidFill>
          <a:ln>
            <a:noFill/>
          </a:ln>
          <a:effectLst>
            <a:outerShdw blurRad="50760" dist="38160" dir="10800000" algn="r"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2400" b="0" strike="noStrike" spc="-1">
              <a:solidFill>
                <a:schemeClr val="dk1">
                  <a:lumMod val="65000"/>
                  <a:lumOff val="35000"/>
                </a:schemeClr>
              </a:solidFill>
              <a:latin typeface="Calibri"/>
              <a:ea typeface="ＭＳ Ｐゴシック"/>
            </a:endParaRPr>
          </a:p>
        </p:txBody>
      </p:sp>
      <p:sp>
        <p:nvSpPr>
          <p:cNvPr id="65" name="Título 1"/>
          <p:cNvSpPr/>
          <p:nvPr/>
        </p:nvSpPr>
        <p:spPr>
          <a:xfrm>
            <a:off x="30960" y="2761560"/>
            <a:ext cx="4322160" cy="3585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90000"/>
              </a:lnSpc>
            </a:pPr>
            <a:r>
              <a:rPr lang="pt-BR" sz="1500" b="1" strike="noStrike" spc="-1">
                <a:solidFill>
                  <a:schemeClr val="dk1">
                    <a:lumMod val="75000"/>
                    <a:lumOff val="25000"/>
                  </a:schemeClr>
                </a:solidFill>
                <a:latin typeface="Calibri"/>
                <a:ea typeface="ＭＳ Ｐゴシック"/>
              </a:rPr>
              <a:t>Estações Remotas de Medição: Importância e desafios da Telemetria no sucesso do sistema de fornecimento de aguas</a:t>
            </a:r>
            <a:endParaRPr lang="pt-BR" sz="1500" b="0" strike="noStrike" spc="-1">
              <a:solidFill>
                <a:srgbClr val="FFFFFF"/>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1"/>
          <p:cNvSpPr/>
          <p:nvPr/>
        </p:nvSpPr>
        <p:spPr>
          <a:xfrm>
            <a:off x="-49320" y="1440"/>
            <a:ext cx="1041120" cy="5140080"/>
          </a:xfrm>
          <a:prstGeom prst="rect">
            <a:avLst/>
          </a:prstGeom>
          <a:solidFill>
            <a:srgbClr val="1EA2D9"/>
          </a:solidFill>
          <a:ln w="0">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nSpc>
                <a:spcPct val="100000"/>
              </a:lnSpc>
            </a:pPr>
            <a:endParaRPr lang="pt-BR" sz="2400" b="0" strike="noStrike" spc="-1">
              <a:solidFill>
                <a:schemeClr val="dk1"/>
              </a:solidFill>
              <a:highlight>
                <a:srgbClr val="0000FF"/>
              </a:highlight>
              <a:latin typeface="Arial"/>
              <a:ea typeface="ＭＳ Ｐゴシック"/>
            </a:endParaRPr>
          </a:p>
        </p:txBody>
      </p:sp>
      <p:sp>
        <p:nvSpPr>
          <p:cNvPr id="67" name="Text Box 2"/>
          <p:cNvSpPr/>
          <p:nvPr/>
        </p:nvSpPr>
        <p:spPr>
          <a:xfrm rot="16200000">
            <a:off x="-1913400" y="2221200"/>
            <a:ext cx="4892400" cy="7027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4000" b="1" strike="noStrike" spc="-1">
                <a:solidFill>
                  <a:srgbClr val="F2F2F2"/>
                </a:solidFill>
                <a:latin typeface="Calibri"/>
                <a:ea typeface="ＭＳ Ｐゴシック"/>
              </a:rPr>
              <a:t>EMPRESA</a:t>
            </a:r>
            <a:endParaRPr lang="pt-BR" sz="4000" b="0" strike="noStrike" spc="-1">
              <a:solidFill>
                <a:srgbClr val="000000"/>
              </a:solidFill>
              <a:latin typeface="Arial"/>
            </a:endParaRPr>
          </a:p>
        </p:txBody>
      </p:sp>
      <p:sp>
        <p:nvSpPr>
          <p:cNvPr id="68" name="Text Box 3"/>
          <p:cNvSpPr/>
          <p:nvPr/>
        </p:nvSpPr>
        <p:spPr>
          <a:xfrm>
            <a:off x="1260360" y="987480"/>
            <a:ext cx="7484760" cy="34473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just">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2000" b="0" strike="noStrike" spc="-1">
                <a:solidFill>
                  <a:srgbClr val="000000"/>
                </a:solidFill>
                <a:latin typeface="Arial"/>
                <a:ea typeface="ＭＳ Ｐゴシック"/>
              </a:rPr>
              <a:t>A Vectora foi fundada em JANEIRO DE 2008, após a divisão de uma empresa de 20 anos de idade, para atuar nos mercado de telemetria e automação no intuito e concepção de desenvolvimento de produtos para clientes específicos.</a:t>
            </a:r>
            <a:endParaRPr lang="pt-BR" sz="2000" b="0" strike="noStrike" spc="-1">
              <a:solidFill>
                <a:srgbClr val="000000"/>
              </a:solidFill>
              <a:latin typeface="Arial"/>
            </a:endParaRPr>
          </a:p>
          <a:p>
            <a:pPr algn="just">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2000" b="0" strike="noStrike" spc="-1">
                <a:solidFill>
                  <a:srgbClr val="000000"/>
                </a:solidFill>
                <a:latin typeface="Arial"/>
                <a:ea typeface="ＭＳ Ｐゴシック"/>
              </a:rPr>
              <a:t> </a:t>
            </a:r>
            <a:endParaRPr lang="pt-BR" sz="2000" b="0" strike="noStrike" spc="-1">
              <a:solidFill>
                <a:srgbClr val="000000"/>
              </a:solidFill>
              <a:latin typeface="Arial"/>
            </a:endParaRPr>
          </a:p>
          <a:p>
            <a:pPr algn="just">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2000" b="0" strike="noStrike" spc="-1">
                <a:solidFill>
                  <a:srgbClr val="000000"/>
                </a:solidFill>
                <a:latin typeface="Arial"/>
                <a:ea typeface="ＭＳ Ｐゴシック"/>
              </a:rPr>
              <a:t>Mercado-chave para telemetria e automação industrial: </a:t>
            </a:r>
            <a:endParaRPr lang="pt-BR" sz="2000" b="0" strike="noStrike" spc="-1">
              <a:solidFill>
                <a:srgbClr val="000000"/>
              </a:solidFill>
              <a:latin typeface="Arial"/>
            </a:endParaRPr>
          </a:p>
          <a:p>
            <a:pPr algn="just">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endParaRPr lang="pt-BR" sz="2000" b="0" strike="noStrike" spc="-1">
              <a:solidFill>
                <a:srgbClr val="000000"/>
              </a:solidFill>
              <a:latin typeface="Arial"/>
            </a:endParaRPr>
          </a:p>
          <a:p>
            <a:pPr algn="just">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2000" b="0" strike="noStrike" spc="-1">
                <a:solidFill>
                  <a:srgbClr val="000000"/>
                </a:solidFill>
                <a:latin typeface="Arial"/>
                <a:ea typeface="ＭＳ Ｐゴシック"/>
              </a:rPr>
              <a:t>• Óleo &amp; Gás; </a:t>
            </a:r>
            <a:endParaRPr lang="pt-BR" sz="2000" b="0" strike="noStrike" spc="-1">
              <a:solidFill>
                <a:srgbClr val="000000"/>
              </a:solidFill>
              <a:latin typeface="Arial"/>
            </a:endParaRPr>
          </a:p>
          <a:p>
            <a:pPr>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2000" b="0" strike="noStrike" spc="-1">
                <a:solidFill>
                  <a:srgbClr val="000000"/>
                </a:solidFill>
                <a:latin typeface="Arial"/>
                <a:ea typeface="ＭＳ Ｐゴシック"/>
              </a:rPr>
              <a:t>• Monitoramento ambiental; </a:t>
            </a:r>
            <a:endParaRPr lang="pt-BR" sz="2000" b="0" strike="noStrike" spc="-1">
              <a:solidFill>
                <a:srgbClr val="000000"/>
              </a:solidFill>
              <a:latin typeface="Arial"/>
            </a:endParaRPr>
          </a:p>
          <a:p>
            <a:pPr>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2000" b="0" strike="noStrike" spc="-1">
                <a:solidFill>
                  <a:srgbClr val="000000"/>
                </a:solidFill>
                <a:latin typeface="Arial"/>
                <a:ea typeface="ＭＳ Ｐゴシック"/>
              </a:rPr>
              <a:t>• Monitoramento da água e águas residuais;</a:t>
            </a:r>
            <a:br>
              <a:rPr sz="2000"/>
            </a:br>
            <a:r>
              <a:rPr lang="pt-BR" sz="2000" b="0" strike="noStrike" spc="-1">
                <a:solidFill>
                  <a:srgbClr val="000000"/>
                </a:solidFill>
                <a:latin typeface="Arial"/>
                <a:ea typeface="ＭＳ Ｐゴシック"/>
              </a:rPr>
              <a:t>• Produtos de alta tecnologia e soluções inovadores.</a:t>
            </a:r>
            <a:endParaRPr lang="pt-BR" sz="2000" b="0" strike="noStrike" spc="-1">
              <a:solidFill>
                <a:srgbClr val="000000"/>
              </a:solidFill>
              <a:latin typeface="Arial"/>
            </a:endParaRPr>
          </a:p>
        </p:txBody>
      </p:sp>
      <p:pic>
        <p:nvPicPr>
          <p:cNvPr id="69" name="Picture 4"/>
          <p:cNvPicPr/>
          <p:nvPr/>
        </p:nvPicPr>
        <p:blipFill>
          <a:blip r:embed="rId3"/>
          <a:stretch/>
        </p:blipFill>
        <p:spPr>
          <a:xfrm>
            <a:off x="6834240" y="195120"/>
            <a:ext cx="1930320" cy="394920"/>
          </a:xfrm>
          <a:prstGeom prst="rect">
            <a:avLst/>
          </a:prstGeom>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tângulo 3"/>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71" name="CaixaDeTexto 4"/>
          <p:cNvSpPr/>
          <p:nvPr/>
        </p:nvSpPr>
        <p:spPr>
          <a:xfrm rot="16200000">
            <a:off x="-1928520" y="2223000"/>
            <a:ext cx="4894200" cy="69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4000" b="1" strike="noStrike" spc="-1">
                <a:solidFill>
                  <a:srgbClr val="F2F2F2"/>
                </a:solidFill>
                <a:latin typeface="Calibri"/>
                <a:ea typeface="ＭＳ Ｐゴシック"/>
              </a:rPr>
              <a:t>Atendimento</a:t>
            </a:r>
            <a:endParaRPr lang="pt-BR" sz="4000" b="0" strike="noStrike" spc="-1">
              <a:solidFill>
                <a:srgbClr val="000000"/>
              </a:solidFill>
              <a:latin typeface="Arial"/>
            </a:endParaRPr>
          </a:p>
        </p:txBody>
      </p:sp>
      <p:pic>
        <p:nvPicPr>
          <p:cNvPr id="72" name="Imagem 10" descr="speaker.png"/>
          <p:cNvPicPr/>
          <p:nvPr/>
        </p:nvPicPr>
        <p:blipFill>
          <a:blip r:embed="rId3"/>
          <a:stretch/>
        </p:blipFill>
        <p:spPr>
          <a:xfrm>
            <a:off x="8786880" y="4857840"/>
            <a:ext cx="212400" cy="212400"/>
          </a:xfrm>
          <a:prstGeom prst="rect">
            <a:avLst/>
          </a:prstGeom>
          <a:ln w="0">
            <a:noFill/>
          </a:ln>
        </p:spPr>
      </p:pic>
      <p:pic>
        <p:nvPicPr>
          <p:cNvPr id="73" name="Imagem 72"/>
          <p:cNvPicPr/>
          <p:nvPr/>
        </p:nvPicPr>
        <p:blipFill>
          <a:blip r:embed="rId4"/>
          <a:stretch/>
        </p:blipFill>
        <p:spPr>
          <a:xfrm rot="21598200">
            <a:off x="1042200" y="-9720"/>
            <a:ext cx="8097480" cy="5164920"/>
          </a:xfrm>
          <a:prstGeom prst="rect">
            <a:avLst/>
          </a:prstGeom>
          <a:ln w="0">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tângulo 3"/>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75" name="CaixaDeTexto 4"/>
          <p:cNvSpPr/>
          <p:nvPr/>
        </p:nvSpPr>
        <p:spPr>
          <a:xfrm rot="16200000">
            <a:off x="-1161720" y="2982600"/>
            <a:ext cx="3382920" cy="69912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4000" b="1" strike="noStrike" spc="-1">
                <a:solidFill>
                  <a:schemeClr val="lt1">
                    <a:lumMod val="95000"/>
                  </a:schemeClr>
                </a:solidFill>
                <a:latin typeface="Calibri"/>
              </a:rPr>
              <a:t>Clientes</a:t>
            </a:r>
            <a:endParaRPr lang="pt-BR" sz="4000" b="0" strike="noStrike" spc="-1">
              <a:solidFill>
                <a:srgbClr val="000000"/>
              </a:solidFill>
              <a:latin typeface="Arial"/>
            </a:endParaRPr>
          </a:p>
        </p:txBody>
      </p:sp>
      <p:pic>
        <p:nvPicPr>
          <p:cNvPr id="76" name="Imagem 10" descr="speaker.png"/>
          <p:cNvPicPr/>
          <p:nvPr/>
        </p:nvPicPr>
        <p:blipFill>
          <a:blip r:embed="rId3"/>
          <a:stretch/>
        </p:blipFill>
        <p:spPr>
          <a:xfrm>
            <a:off x="8786880" y="4857840"/>
            <a:ext cx="212400" cy="212400"/>
          </a:xfrm>
          <a:prstGeom prst="rect">
            <a:avLst/>
          </a:prstGeom>
          <a:ln w="0">
            <a:noFill/>
          </a:ln>
        </p:spPr>
      </p:pic>
      <p:pic>
        <p:nvPicPr>
          <p:cNvPr id="77" name="Imagem 2"/>
          <p:cNvPicPr/>
          <p:nvPr/>
        </p:nvPicPr>
        <p:blipFill>
          <a:blip r:embed="rId4"/>
          <a:stretch/>
        </p:blipFill>
        <p:spPr>
          <a:xfrm>
            <a:off x="3644640" y="127080"/>
            <a:ext cx="849240" cy="849240"/>
          </a:xfrm>
          <a:prstGeom prst="rect">
            <a:avLst/>
          </a:prstGeom>
          <a:ln w="0">
            <a:noFill/>
          </a:ln>
        </p:spPr>
      </p:pic>
      <p:pic>
        <p:nvPicPr>
          <p:cNvPr id="78" name="Imagem 5"/>
          <p:cNvPicPr/>
          <p:nvPr/>
        </p:nvPicPr>
        <p:blipFill>
          <a:blip r:embed="rId5"/>
          <a:stretch/>
        </p:blipFill>
        <p:spPr>
          <a:xfrm>
            <a:off x="1104840" y="240120"/>
            <a:ext cx="888840" cy="888840"/>
          </a:xfrm>
          <a:prstGeom prst="rect">
            <a:avLst/>
          </a:prstGeom>
          <a:ln w="0">
            <a:noFill/>
          </a:ln>
        </p:spPr>
      </p:pic>
      <p:pic>
        <p:nvPicPr>
          <p:cNvPr id="79" name="Imagem 8"/>
          <p:cNvPicPr/>
          <p:nvPr/>
        </p:nvPicPr>
        <p:blipFill>
          <a:blip r:embed="rId6"/>
          <a:stretch/>
        </p:blipFill>
        <p:spPr>
          <a:xfrm>
            <a:off x="4543920" y="201960"/>
            <a:ext cx="806400" cy="806400"/>
          </a:xfrm>
          <a:prstGeom prst="rect">
            <a:avLst/>
          </a:prstGeom>
          <a:ln w="0">
            <a:noFill/>
          </a:ln>
        </p:spPr>
      </p:pic>
      <p:pic>
        <p:nvPicPr>
          <p:cNvPr id="80" name="Imagem 9"/>
          <p:cNvPicPr/>
          <p:nvPr/>
        </p:nvPicPr>
        <p:blipFill>
          <a:blip r:embed="rId7"/>
          <a:stretch/>
        </p:blipFill>
        <p:spPr>
          <a:xfrm>
            <a:off x="1343880" y="1222560"/>
            <a:ext cx="640800" cy="640800"/>
          </a:xfrm>
          <a:prstGeom prst="rect">
            <a:avLst/>
          </a:prstGeom>
          <a:ln w="0">
            <a:noFill/>
          </a:ln>
        </p:spPr>
      </p:pic>
      <p:pic>
        <p:nvPicPr>
          <p:cNvPr id="81" name="Imagem 10"/>
          <p:cNvPicPr/>
          <p:nvPr/>
        </p:nvPicPr>
        <p:blipFill>
          <a:blip r:embed="rId8"/>
          <a:stretch/>
        </p:blipFill>
        <p:spPr>
          <a:xfrm>
            <a:off x="6083280" y="137160"/>
            <a:ext cx="847800" cy="847800"/>
          </a:xfrm>
          <a:prstGeom prst="rect">
            <a:avLst/>
          </a:prstGeom>
          <a:ln w="0">
            <a:noFill/>
          </a:ln>
        </p:spPr>
      </p:pic>
      <p:pic>
        <p:nvPicPr>
          <p:cNvPr id="82" name="Imagem 11"/>
          <p:cNvPicPr/>
          <p:nvPr/>
        </p:nvPicPr>
        <p:blipFill>
          <a:blip r:embed="rId9"/>
          <a:stretch/>
        </p:blipFill>
        <p:spPr>
          <a:xfrm>
            <a:off x="4645800" y="4216827"/>
            <a:ext cx="686160" cy="686160"/>
          </a:xfrm>
          <a:prstGeom prst="rect">
            <a:avLst/>
          </a:prstGeom>
          <a:ln w="0">
            <a:noFill/>
          </a:ln>
        </p:spPr>
      </p:pic>
      <p:pic>
        <p:nvPicPr>
          <p:cNvPr id="83" name="Imagem 12"/>
          <p:cNvPicPr/>
          <p:nvPr/>
        </p:nvPicPr>
        <p:blipFill>
          <a:blip r:embed="rId10"/>
          <a:stretch/>
        </p:blipFill>
        <p:spPr>
          <a:xfrm>
            <a:off x="2346120" y="960840"/>
            <a:ext cx="659160" cy="659160"/>
          </a:xfrm>
          <a:prstGeom prst="rect">
            <a:avLst/>
          </a:prstGeom>
          <a:ln w="0">
            <a:noFill/>
          </a:ln>
        </p:spPr>
      </p:pic>
      <p:pic>
        <p:nvPicPr>
          <p:cNvPr id="84" name="Imagem 13"/>
          <p:cNvPicPr/>
          <p:nvPr/>
        </p:nvPicPr>
        <p:blipFill>
          <a:blip r:embed="rId11"/>
          <a:stretch/>
        </p:blipFill>
        <p:spPr>
          <a:xfrm>
            <a:off x="3307680" y="746280"/>
            <a:ext cx="1050120" cy="1050120"/>
          </a:xfrm>
          <a:prstGeom prst="rect">
            <a:avLst/>
          </a:prstGeom>
          <a:ln w="0">
            <a:noFill/>
          </a:ln>
        </p:spPr>
      </p:pic>
      <p:pic>
        <p:nvPicPr>
          <p:cNvPr id="85" name="Imagem 14"/>
          <p:cNvPicPr/>
          <p:nvPr/>
        </p:nvPicPr>
        <p:blipFill>
          <a:blip r:embed="rId12"/>
          <a:stretch/>
        </p:blipFill>
        <p:spPr>
          <a:xfrm>
            <a:off x="5806440" y="1056600"/>
            <a:ext cx="702000" cy="702000"/>
          </a:xfrm>
          <a:prstGeom prst="rect">
            <a:avLst/>
          </a:prstGeom>
          <a:ln w="0">
            <a:noFill/>
          </a:ln>
        </p:spPr>
      </p:pic>
      <p:pic>
        <p:nvPicPr>
          <p:cNvPr id="86" name="Imagem 15"/>
          <p:cNvPicPr/>
          <p:nvPr/>
        </p:nvPicPr>
        <p:blipFill>
          <a:blip r:embed="rId13"/>
          <a:stretch/>
        </p:blipFill>
        <p:spPr>
          <a:xfrm>
            <a:off x="7972200" y="227160"/>
            <a:ext cx="644760" cy="644760"/>
          </a:xfrm>
          <a:prstGeom prst="rect">
            <a:avLst/>
          </a:prstGeom>
          <a:ln w="0">
            <a:noFill/>
          </a:ln>
        </p:spPr>
      </p:pic>
      <p:pic>
        <p:nvPicPr>
          <p:cNvPr id="87" name="Imagem 17"/>
          <p:cNvPicPr/>
          <p:nvPr/>
        </p:nvPicPr>
        <p:blipFill>
          <a:blip r:embed="rId14"/>
          <a:stretch/>
        </p:blipFill>
        <p:spPr>
          <a:xfrm>
            <a:off x="1343880" y="1937520"/>
            <a:ext cx="678960" cy="678960"/>
          </a:xfrm>
          <a:prstGeom prst="rect">
            <a:avLst/>
          </a:prstGeom>
          <a:ln w="0">
            <a:noFill/>
          </a:ln>
        </p:spPr>
      </p:pic>
      <p:pic>
        <p:nvPicPr>
          <p:cNvPr id="88" name="Imagem 18"/>
          <p:cNvPicPr/>
          <p:nvPr/>
        </p:nvPicPr>
        <p:blipFill>
          <a:blip r:embed="rId15"/>
          <a:stretch/>
        </p:blipFill>
        <p:spPr>
          <a:xfrm>
            <a:off x="2370960" y="1737720"/>
            <a:ext cx="543960" cy="543960"/>
          </a:xfrm>
          <a:prstGeom prst="rect">
            <a:avLst/>
          </a:prstGeom>
          <a:ln w="0">
            <a:noFill/>
          </a:ln>
        </p:spPr>
      </p:pic>
      <p:pic>
        <p:nvPicPr>
          <p:cNvPr id="89" name="Imagem 19"/>
          <p:cNvPicPr/>
          <p:nvPr/>
        </p:nvPicPr>
        <p:blipFill>
          <a:blip r:embed="rId16"/>
          <a:stretch/>
        </p:blipFill>
        <p:spPr>
          <a:xfrm>
            <a:off x="3134880" y="1562760"/>
            <a:ext cx="800640" cy="800640"/>
          </a:xfrm>
          <a:prstGeom prst="rect">
            <a:avLst/>
          </a:prstGeom>
          <a:ln w="0">
            <a:noFill/>
          </a:ln>
        </p:spPr>
      </p:pic>
      <p:pic>
        <p:nvPicPr>
          <p:cNvPr id="90" name="Imagem 20"/>
          <p:cNvPicPr/>
          <p:nvPr/>
        </p:nvPicPr>
        <p:blipFill>
          <a:blip r:embed="rId17"/>
          <a:stretch/>
        </p:blipFill>
        <p:spPr>
          <a:xfrm>
            <a:off x="5092920" y="1448640"/>
            <a:ext cx="974520" cy="974520"/>
          </a:xfrm>
          <a:prstGeom prst="rect">
            <a:avLst/>
          </a:prstGeom>
          <a:ln w="0">
            <a:noFill/>
          </a:ln>
        </p:spPr>
      </p:pic>
      <p:pic>
        <p:nvPicPr>
          <p:cNvPr id="91" name="Imagem 21"/>
          <p:cNvPicPr/>
          <p:nvPr/>
        </p:nvPicPr>
        <p:blipFill>
          <a:blip r:embed="rId18"/>
          <a:stretch/>
        </p:blipFill>
        <p:spPr>
          <a:xfrm>
            <a:off x="4189680" y="1545840"/>
            <a:ext cx="806400" cy="806400"/>
          </a:xfrm>
          <a:prstGeom prst="rect">
            <a:avLst/>
          </a:prstGeom>
          <a:ln w="0">
            <a:noFill/>
          </a:ln>
        </p:spPr>
      </p:pic>
      <p:pic>
        <p:nvPicPr>
          <p:cNvPr id="92" name="Imagem 22"/>
          <p:cNvPicPr/>
          <p:nvPr/>
        </p:nvPicPr>
        <p:blipFill>
          <a:blip r:embed="rId19"/>
          <a:stretch/>
        </p:blipFill>
        <p:spPr>
          <a:xfrm>
            <a:off x="6160320" y="1461960"/>
            <a:ext cx="974520" cy="974520"/>
          </a:xfrm>
          <a:prstGeom prst="rect">
            <a:avLst/>
          </a:prstGeom>
          <a:ln w="0">
            <a:noFill/>
          </a:ln>
        </p:spPr>
      </p:pic>
      <p:pic>
        <p:nvPicPr>
          <p:cNvPr id="93" name="Imagem 23"/>
          <p:cNvPicPr/>
          <p:nvPr/>
        </p:nvPicPr>
        <p:blipFill>
          <a:blip r:embed="rId20"/>
          <a:stretch/>
        </p:blipFill>
        <p:spPr>
          <a:xfrm>
            <a:off x="7258320" y="1404720"/>
            <a:ext cx="840960" cy="840960"/>
          </a:xfrm>
          <a:prstGeom prst="rect">
            <a:avLst/>
          </a:prstGeom>
          <a:ln w="0">
            <a:noFill/>
          </a:ln>
        </p:spPr>
      </p:pic>
      <p:pic>
        <p:nvPicPr>
          <p:cNvPr id="94" name="Imagem 24"/>
          <p:cNvPicPr/>
          <p:nvPr/>
        </p:nvPicPr>
        <p:blipFill>
          <a:blip r:embed="rId21"/>
          <a:stretch/>
        </p:blipFill>
        <p:spPr>
          <a:xfrm>
            <a:off x="8247960" y="1590120"/>
            <a:ext cx="543240" cy="543240"/>
          </a:xfrm>
          <a:prstGeom prst="rect">
            <a:avLst/>
          </a:prstGeom>
          <a:ln w="0">
            <a:noFill/>
          </a:ln>
        </p:spPr>
      </p:pic>
      <p:pic>
        <p:nvPicPr>
          <p:cNvPr id="95" name="Imagem 25"/>
          <p:cNvPicPr/>
          <p:nvPr/>
        </p:nvPicPr>
        <p:blipFill>
          <a:blip r:embed="rId22"/>
          <a:stretch/>
        </p:blipFill>
        <p:spPr>
          <a:xfrm>
            <a:off x="1281960" y="2430360"/>
            <a:ext cx="834480" cy="834480"/>
          </a:xfrm>
          <a:prstGeom prst="rect">
            <a:avLst/>
          </a:prstGeom>
          <a:ln w="0">
            <a:noFill/>
          </a:ln>
        </p:spPr>
      </p:pic>
      <p:pic>
        <p:nvPicPr>
          <p:cNvPr id="96" name="Imagem 26"/>
          <p:cNvPicPr/>
          <p:nvPr/>
        </p:nvPicPr>
        <p:blipFill>
          <a:blip r:embed="rId23"/>
          <a:stretch/>
        </p:blipFill>
        <p:spPr>
          <a:xfrm>
            <a:off x="2411640" y="2383920"/>
            <a:ext cx="617040" cy="617040"/>
          </a:xfrm>
          <a:prstGeom prst="rect">
            <a:avLst/>
          </a:prstGeom>
          <a:ln w="0">
            <a:noFill/>
          </a:ln>
        </p:spPr>
      </p:pic>
      <p:pic>
        <p:nvPicPr>
          <p:cNvPr id="97" name="Imagem 27"/>
          <p:cNvPicPr/>
          <p:nvPr/>
        </p:nvPicPr>
        <p:blipFill>
          <a:blip r:embed="rId24"/>
          <a:stretch/>
        </p:blipFill>
        <p:spPr>
          <a:xfrm>
            <a:off x="3282840" y="2228760"/>
            <a:ext cx="892440" cy="892440"/>
          </a:xfrm>
          <a:prstGeom prst="rect">
            <a:avLst/>
          </a:prstGeom>
          <a:ln w="0">
            <a:noFill/>
          </a:ln>
        </p:spPr>
      </p:pic>
      <p:pic>
        <p:nvPicPr>
          <p:cNvPr id="98" name="Imagem 28"/>
          <p:cNvPicPr/>
          <p:nvPr/>
        </p:nvPicPr>
        <p:blipFill>
          <a:blip r:embed="rId25"/>
          <a:stretch/>
        </p:blipFill>
        <p:spPr>
          <a:xfrm>
            <a:off x="4267800" y="2276640"/>
            <a:ext cx="724320" cy="724320"/>
          </a:xfrm>
          <a:prstGeom prst="rect">
            <a:avLst/>
          </a:prstGeom>
          <a:ln w="0">
            <a:noFill/>
          </a:ln>
        </p:spPr>
      </p:pic>
      <p:pic>
        <p:nvPicPr>
          <p:cNvPr id="99" name="Imagem 29"/>
          <p:cNvPicPr/>
          <p:nvPr/>
        </p:nvPicPr>
        <p:blipFill>
          <a:blip r:embed="rId26"/>
          <a:stretch/>
        </p:blipFill>
        <p:spPr>
          <a:xfrm>
            <a:off x="5105160" y="2198880"/>
            <a:ext cx="793080" cy="793080"/>
          </a:xfrm>
          <a:prstGeom prst="rect">
            <a:avLst/>
          </a:prstGeom>
          <a:ln w="0">
            <a:noFill/>
          </a:ln>
        </p:spPr>
      </p:pic>
      <p:pic>
        <p:nvPicPr>
          <p:cNvPr id="100" name="Imagem 30"/>
          <p:cNvPicPr/>
          <p:nvPr/>
        </p:nvPicPr>
        <p:blipFill>
          <a:blip r:embed="rId27"/>
          <a:stretch/>
        </p:blipFill>
        <p:spPr>
          <a:xfrm>
            <a:off x="5928120" y="2267280"/>
            <a:ext cx="694440" cy="694440"/>
          </a:xfrm>
          <a:prstGeom prst="rect">
            <a:avLst/>
          </a:prstGeom>
          <a:ln w="0">
            <a:noFill/>
          </a:ln>
        </p:spPr>
      </p:pic>
      <p:pic>
        <p:nvPicPr>
          <p:cNvPr id="101" name="Imagem 31"/>
          <p:cNvPicPr/>
          <p:nvPr/>
        </p:nvPicPr>
        <p:blipFill>
          <a:blip r:embed="rId28"/>
          <a:stretch/>
        </p:blipFill>
        <p:spPr>
          <a:xfrm>
            <a:off x="6909779" y="1983250"/>
            <a:ext cx="892440" cy="892440"/>
          </a:xfrm>
          <a:prstGeom prst="rect">
            <a:avLst/>
          </a:prstGeom>
          <a:ln w="0">
            <a:noFill/>
          </a:ln>
        </p:spPr>
      </p:pic>
      <p:pic>
        <p:nvPicPr>
          <p:cNvPr id="102" name="Imagem 32"/>
          <p:cNvPicPr/>
          <p:nvPr/>
        </p:nvPicPr>
        <p:blipFill>
          <a:blip r:embed="rId29"/>
          <a:stretch/>
        </p:blipFill>
        <p:spPr>
          <a:xfrm>
            <a:off x="2331000" y="2969640"/>
            <a:ext cx="792360" cy="792360"/>
          </a:xfrm>
          <a:prstGeom prst="rect">
            <a:avLst/>
          </a:prstGeom>
          <a:ln w="0">
            <a:noFill/>
          </a:ln>
        </p:spPr>
      </p:pic>
      <p:pic>
        <p:nvPicPr>
          <p:cNvPr id="103" name="Imagem 33"/>
          <p:cNvPicPr/>
          <p:nvPr/>
        </p:nvPicPr>
        <p:blipFill>
          <a:blip r:embed="rId30"/>
          <a:stretch/>
        </p:blipFill>
        <p:spPr>
          <a:xfrm>
            <a:off x="1257480" y="3006360"/>
            <a:ext cx="834480" cy="834480"/>
          </a:xfrm>
          <a:prstGeom prst="rect">
            <a:avLst/>
          </a:prstGeom>
          <a:ln w="0">
            <a:noFill/>
          </a:ln>
        </p:spPr>
      </p:pic>
      <p:pic>
        <p:nvPicPr>
          <p:cNvPr id="104" name="Imagem 34"/>
          <p:cNvPicPr/>
          <p:nvPr/>
        </p:nvPicPr>
        <p:blipFill>
          <a:blip r:embed="rId31"/>
          <a:stretch/>
        </p:blipFill>
        <p:spPr>
          <a:xfrm>
            <a:off x="3215520" y="2820600"/>
            <a:ext cx="1004760" cy="1004760"/>
          </a:xfrm>
          <a:prstGeom prst="rect">
            <a:avLst/>
          </a:prstGeom>
          <a:ln w="0">
            <a:noFill/>
          </a:ln>
        </p:spPr>
      </p:pic>
      <p:pic>
        <p:nvPicPr>
          <p:cNvPr id="105" name="Imagem 35"/>
          <p:cNvPicPr/>
          <p:nvPr/>
        </p:nvPicPr>
        <p:blipFill>
          <a:blip r:embed="rId32"/>
          <a:stretch/>
        </p:blipFill>
        <p:spPr>
          <a:xfrm>
            <a:off x="4310640" y="2865240"/>
            <a:ext cx="892440" cy="892440"/>
          </a:xfrm>
          <a:prstGeom prst="rect">
            <a:avLst/>
          </a:prstGeom>
          <a:ln w="0">
            <a:noFill/>
          </a:ln>
        </p:spPr>
      </p:pic>
      <p:pic>
        <p:nvPicPr>
          <p:cNvPr id="106" name="Imagem 36"/>
          <p:cNvPicPr/>
          <p:nvPr/>
        </p:nvPicPr>
        <p:blipFill>
          <a:blip r:embed="rId33"/>
          <a:stretch/>
        </p:blipFill>
        <p:spPr>
          <a:xfrm>
            <a:off x="2937960" y="253440"/>
            <a:ext cx="653040" cy="653040"/>
          </a:xfrm>
          <a:prstGeom prst="rect">
            <a:avLst/>
          </a:prstGeom>
          <a:ln w="0">
            <a:noFill/>
          </a:ln>
        </p:spPr>
      </p:pic>
      <p:pic>
        <p:nvPicPr>
          <p:cNvPr id="107" name="Imagem 37"/>
          <p:cNvPicPr/>
          <p:nvPr/>
        </p:nvPicPr>
        <p:blipFill>
          <a:blip r:embed="rId34"/>
          <a:stretch/>
        </p:blipFill>
        <p:spPr>
          <a:xfrm>
            <a:off x="7885800" y="1767600"/>
            <a:ext cx="857520" cy="857520"/>
          </a:xfrm>
          <a:prstGeom prst="rect">
            <a:avLst/>
          </a:prstGeom>
          <a:ln w="0">
            <a:noFill/>
          </a:ln>
        </p:spPr>
      </p:pic>
      <p:pic>
        <p:nvPicPr>
          <p:cNvPr id="108" name="Imagem 39"/>
          <p:cNvPicPr/>
          <p:nvPr/>
        </p:nvPicPr>
        <p:blipFill>
          <a:blip r:embed="rId35"/>
          <a:stretch/>
        </p:blipFill>
        <p:spPr>
          <a:xfrm>
            <a:off x="6840436" y="2486307"/>
            <a:ext cx="814680" cy="814680"/>
          </a:xfrm>
          <a:prstGeom prst="rect">
            <a:avLst/>
          </a:prstGeom>
          <a:ln w="0">
            <a:noFill/>
          </a:ln>
        </p:spPr>
      </p:pic>
      <p:pic>
        <p:nvPicPr>
          <p:cNvPr id="109" name="Imagem 40"/>
          <p:cNvPicPr/>
          <p:nvPr/>
        </p:nvPicPr>
        <p:blipFill>
          <a:blip r:embed="rId36"/>
          <a:stretch/>
        </p:blipFill>
        <p:spPr>
          <a:xfrm>
            <a:off x="6959094" y="4324472"/>
            <a:ext cx="811800" cy="811800"/>
          </a:xfrm>
          <a:prstGeom prst="rect">
            <a:avLst/>
          </a:prstGeom>
          <a:ln w="0">
            <a:noFill/>
          </a:ln>
        </p:spPr>
      </p:pic>
      <p:pic>
        <p:nvPicPr>
          <p:cNvPr id="110" name="Imagem 41"/>
          <p:cNvPicPr/>
          <p:nvPr/>
        </p:nvPicPr>
        <p:blipFill>
          <a:blip r:embed="rId37"/>
          <a:stretch/>
        </p:blipFill>
        <p:spPr>
          <a:xfrm>
            <a:off x="1243800" y="3695040"/>
            <a:ext cx="718200" cy="718200"/>
          </a:xfrm>
          <a:prstGeom prst="rect">
            <a:avLst/>
          </a:prstGeom>
          <a:ln w="0">
            <a:noFill/>
          </a:ln>
        </p:spPr>
      </p:pic>
      <p:pic>
        <p:nvPicPr>
          <p:cNvPr id="111" name="Imagem 42"/>
          <p:cNvPicPr/>
          <p:nvPr/>
        </p:nvPicPr>
        <p:blipFill>
          <a:blip r:embed="rId38"/>
          <a:stretch/>
        </p:blipFill>
        <p:spPr>
          <a:xfrm>
            <a:off x="2239920" y="4057200"/>
            <a:ext cx="885600" cy="885600"/>
          </a:xfrm>
          <a:prstGeom prst="rect">
            <a:avLst/>
          </a:prstGeom>
          <a:ln w="0">
            <a:noFill/>
          </a:ln>
        </p:spPr>
      </p:pic>
      <p:pic>
        <p:nvPicPr>
          <p:cNvPr id="112" name="Imagem 43"/>
          <p:cNvPicPr/>
          <p:nvPr/>
        </p:nvPicPr>
        <p:blipFill>
          <a:blip r:embed="rId39"/>
          <a:stretch/>
        </p:blipFill>
        <p:spPr>
          <a:xfrm>
            <a:off x="4572000" y="3514320"/>
            <a:ext cx="756360" cy="756360"/>
          </a:xfrm>
          <a:prstGeom prst="rect">
            <a:avLst/>
          </a:prstGeom>
          <a:ln w="0">
            <a:noFill/>
          </a:ln>
        </p:spPr>
      </p:pic>
      <p:pic>
        <p:nvPicPr>
          <p:cNvPr id="113" name="Imagem 44"/>
          <p:cNvPicPr/>
          <p:nvPr/>
        </p:nvPicPr>
        <p:blipFill>
          <a:blip r:embed="rId40"/>
          <a:stretch/>
        </p:blipFill>
        <p:spPr>
          <a:xfrm>
            <a:off x="5502240" y="2768760"/>
            <a:ext cx="974520" cy="974520"/>
          </a:xfrm>
          <a:prstGeom prst="rect">
            <a:avLst/>
          </a:prstGeom>
          <a:ln w="0">
            <a:noFill/>
          </a:ln>
        </p:spPr>
      </p:pic>
      <p:pic>
        <p:nvPicPr>
          <p:cNvPr id="114" name="Imagem 45"/>
          <p:cNvPicPr/>
          <p:nvPr/>
        </p:nvPicPr>
        <p:blipFill>
          <a:blip r:embed="rId41"/>
          <a:stretch/>
        </p:blipFill>
        <p:spPr>
          <a:xfrm>
            <a:off x="6820200" y="3232080"/>
            <a:ext cx="711720" cy="711720"/>
          </a:xfrm>
          <a:prstGeom prst="rect">
            <a:avLst/>
          </a:prstGeom>
          <a:ln w="0">
            <a:noFill/>
          </a:ln>
        </p:spPr>
      </p:pic>
      <p:pic>
        <p:nvPicPr>
          <p:cNvPr id="115" name="Imagem 46"/>
          <p:cNvPicPr/>
          <p:nvPr/>
        </p:nvPicPr>
        <p:blipFill>
          <a:blip r:embed="rId42"/>
          <a:stretch/>
        </p:blipFill>
        <p:spPr>
          <a:xfrm>
            <a:off x="8028720" y="3033720"/>
            <a:ext cx="857520" cy="857520"/>
          </a:xfrm>
          <a:prstGeom prst="rect">
            <a:avLst/>
          </a:prstGeom>
          <a:ln w="0">
            <a:noFill/>
          </a:ln>
        </p:spPr>
      </p:pic>
      <p:pic>
        <p:nvPicPr>
          <p:cNvPr id="116" name="Imagem 47"/>
          <p:cNvPicPr/>
          <p:nvPr/>
        </p:nvPicPr>
        <p:blipFill>
          <a:blip r:embed="rId43"/>
          <a:stretch/>
        </p:blipFill>
        <p:spPr>
          <a:xfrm>
            <a:off x="7931880" y="2256480"/>
            <a:ext cx="1065960" cy="1117080"/>
          </a:xfrm>
          <a:prstGeom prst="rect">
            <a:avLst/>
          </a:prstGeom>
          <a:ln w="0">
            <a:noFill/>
          </a:ln>
        </p:spPr>
      </p:pic>
      <p:pic>
        <p:nvPicPr>
          <p:cNvPr id="117" name="Imagem 48"/>
          <p:cNvPicPr/>
          <p:nvPr/>
        </p:nvPicPr>
        <p:blipFill>
          <a:blip r:embed="rId44"/>
          <a:stretch/>
        </p:blipFill>
        <p:spPr>
          <a:xfrm>
            <a:off x="1157040" y="4169160"/>
            <a:ext cx="921240" cy="921240"/>
          </a:xfrm>
          <a:prstGeom prst="rect">
            <a:avLst/>
          </a:prstGeom>
          <a:ln w="0">
            <a:noFill/>
          </a:ln>
        </p:spPr>
      </p:pic>
      <p:pic>
        <p:nvPicPr>
          <p:cNvPr id="118" name="Imagem 49"/>
          <p:cNvPicPr/>
          <p:nvPr/>
        </p:nvPicPr>
        <p:blipFill>
          <a:blip r:embed="rId45"/>
          <a:stretch/>
        </p:blipFill>
        <p:spPr>
          <a:xfrm>
            <a:off x="2039760" y="3373200"/>
            <a:ext cx="1187640" cy="1187640"/>
          </a:xfrm>
          <a:prstGeom prst="rect">
            <a:avLst/>
          </a:prstGeom>
          <a:ln w="0">
            <a:noFill/>
          </a:ln>
        </p:spPr>
      </p:pic>
      <p:pic>
        <p:nvPicPr>
          <p:cNvPr id="119" name="Imagem 51"/>
          <p:cNvPicPr/>
          <p:nvPr/>
        </p:nvPicPr>
        <p:blipFill>
          <a:blip r:embed="rId46"/>
          <a:stretch/>
        </p:blipFill>
        <p:spPr>
          <a:xfrm>
            <a:off x="6910200" y="237600"/>
            <a:ext cx="694440" cy="694440"/>
          </a:xfrm>
          <a:prstGeom prst="rect">
            <a:avLst/>
          </a:prstGeom>
          <a:ln w="0">
            <a:noFill/>
          </a:ln>
        </p:spPr>
      </p:pic>
      <p:pic>
        <p:nvPicPr>
          <p:cNvPr id="120" name="Imagem 52"/>
          <p:cNvPicPr/>
          <p:nvPr/>
        </p:nvPicPr>
        <p:blipFill>
          <a:blip r:embed="rId47"/>
          <a:stretch/>
        </p:blipFill>
        <p:spPr>
          <a:xfrm>
            <a:off x="3429720" y="3485520"/>
            <a:ext cx="996480" cy="996480"/>
          </a:xfrm>
          <a:prstGeom prst="rect">
            <a:avLst/>
          </a:prstGeom>
          <a:ln w="0">
            <a:noFill/>
          </a:ln>
        </p:spPr>
      </p:pic>
      <p:pic>
        <p:nvPicPr>
          <p:cNvPr id="121" name="Imagem 53"/>
          <p:cNvPicPr/>
          <p:nvPr/>
        </p:nvPicPr>
        <p:blipFill>
          <a:blip r:embed="rId48"/>
          <a:stretch/>
        </p:blipFill>
        <p:spPr>
          <a:xfrm>
            <a:off x="3447000" y="4134240"/>
            <a:ext cx="785880" cy="785880"/>
          </a:xfrm>
          <a:prstGeom prst="rect">
            <a:avLst/>
          </a:prstGeom>
          <a:ln w="0">
            <a:noFill/>
          </a:ln>
        </p:spPr>
      </p:pic>
      <p:pic>
        <p:nvPicPr>
          <p:cNvPr id="122" name="Imagem 54"/>
          <p:cNvPicPr/>
          <p:nvPr/>
        </p:nvPicPr>
        <p:blipFill>
          <a:blip r:embed="rId49"/>
          <a:stretch/>
        </p:blipFill>
        <p:spPr>
          <a:xfrm>
            <a:off x="1956600" y="227520"/>
            <a:ext cx="816120" cy="816120"/>
          </a:xfrm>
          <a:prstGeom prst="rect">
            <a:avLst/>
          </a:prstGeom>
          <a:ln w="0">
            <a:noFill/>
          </a:ln>
        </p:spPr>
      </p:pic>
      <p:pic>
        <p:nvPicPr>
          <p:cNvPr id="123" name="Imagem 55"/>
          <p:cNvPicPr/>
          <p:nvPr/>
        </p:nvPicPr>
        <p:blipFill>
          <a:blip r:embed="rId50"/>
          <a:stretch/>
        </p:blipFill>
        <p:spPr>
          <a:xfrm>
            <a:off x="5611680" y="4291920"/>
            <a:ext cx="756360" cy="756360"/>
          </a:xfrm>
          <a:prstGeom prst="rect">
            <a:avLst/>
          </a:prstGeom>
          <a:ln w="0">
            <a:noFill/>
          </a:ln>
        </p:spPr>
      </p:pic>
      <p:pic>
        <p:nvPicPr>
          <p:cNvPr id="124" name="Imagem 56"/>
          <p:cNvPicPr/>
          <p:nvPr/>
        </p:nvPicPr>
        <p:blipFill>
          <a:blip r:embed="rId51"/>
          <a:stretch/>
        </p:blipFill>
        <p:spPr>
          <a:xfrm>
            <a:off x="6852960" y="1051560"/>
            <a:ext cx="718200" cy="718200"/>
          </a:xfrm>
          <a:prstGeom prst="rect">
            <a:avLst/>
          </a:prstGeom>
          <a:ln w="0">
            <a:noFill/>
          </a:ln>
        </p:spPr>
      </p:pic>
      <p:pic>
        <p:nvPicPr>
          <p:cNvPr id="125" name="Imagem 57"/>
          <p:cNvPicPr/>
          <p:nvPr/>
        </p:nvPicPr>
        <p:blipFill>
          <a:blip r:embed="rId52"/>
          <a:stretch/>
        </p:blipFill>
        <p:spPr>
          <a:xfrm>
            <a:off x="7849080" y="796320"/>
            <a:ext cx="795960" cy="795960"/>
          </a:xfrm>
          <a:prstGeom prst="rect">
            <a:avLst/>
          </a:prstGeom>
          <a:ln w="0">
            <a:noFill/>
          </a:ln>
        </p:spPr>
      </p:pic>
      <p:pic>
        <p:nvPicPr>
          <p:cNvPr id="126" name="Imagem 58"/>
          <p:cNvPicPr/>
          <p:nvPr/>
        </p:nvPicPr>
        <p:blipFill>
          <a:blip r:embed="rId53"/>
          <a:stretch/>
        </p:blipFill>
        <p:spPr>
          <a:xfrm>
            <a:off x="5537880" y="3430800"/>
            <a:ext cx="785880" cy="785880"/>
          </a:xfrm>
          <a:prstGeom prst="rect">
            <a:avLst/>
          </a:prstGeom>
          <a:ln w="0">
            <a:noFill/>
          </a:ln>
        </p:spPr>
      </p:pic>
      <p:pic>
        <p:nvPicPr>
          <p:cNvPr id="127" name="Imagem 59"/>
          <p:cNvPicPr/>
          <p:nvPr/>
        </p:nvPicPr>
        <p:blipFill>
          <a:blip r:embed="rId54"/>
          <a:stretch/>
        </p:blipFill>
        <p:spPr>
          <a:xfrm>
            <a:off x="8082507" y="3805783"/>
            <a:ext cx="905760" cy="905760"/>
          </a:xfrm>
          <a:prstGeom prst="rect">
            <a:avLst/>
          </a:prstGeom>
          <a:ln w="0">
            <a:noFill/>
          </a:ln>
        </p:spPr>
      </p:pic>
      <p:pic>
        <p:nvPicPr>
          <p:cNvPr id="128" name="Imagem 60"/>
          <p:cNvPicPr/>
          <p:nvPr/>
        </p:nvPicPr>
        <p:blipFill>
          <a:blip r:embed="rId55"/>
          <a:stretch/>
        </p:blipFill>
        <p:spPr>
          <a:xfrm>
            <a:off x="4541040" y="1127520"/>
            <a:ext cx="921240" cy="302040"/>
          </a:xfrm>
          <a:prstGeom prst="rect">
            <a:avLst/>
          </a:prstGeom>
          <a:ln w="0">
            <a:noFill/>
          </a:ln>
        </p:spPr>
      </p:pic>
      <p:pic>
        <p:nvPicPr>
          <p:cNvPr id="129" name="Imagem 61"/>
          <p:cNvPicPr/>
          <p:nvPr/>
        </p:nvPicPr>
        <p:blipFill>
          <a:blip r:embed="rId56"/>
          <a:stretch/>
        </p:blipFill>
        <p:spPr>
          <a:xfrm>
            <a:off x="5388840" y="441360"/>
            <a:ext cx="830160" cy="261000"/>
          </a:xfrm>
          <a:prstGeom prst="rect">
            <a:avLst/>
          </a:prstGeom>
          <a:ln w="0">
            <a:noFill/>
          </a:ln>
        </p:spPr>
      </p:pic>
      <p:pic>
        <p:nvPicPr>
          <p:cNvPr id="130" name="Imagem 62"/>
          <p:cNvPicPr/>
          <p:nvPr/>
        </p:nvPicPr>
        <p:blipFill>
          <a:blip r:embed="rId57"/>
          <a:stretch/>
        </p:blipFill>
        <p:spPr>
          <a:xfrm>
            <a:off x="6462360" y="4002774"/>
            <a:ext cx="1347840" cy="392040"/>
          </a:xfrm>
          <a:prstGeom prst="rect">
            <a:avLst/>
          </a:prstGeom>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Retângulo 3"/>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132" name="CaixaDeTexto 4"/>
          <p:cNvSpPr/>
          <p:nvPr/>
        </p:nvSpPr>
        <p:spPr>
          <a:xfrm rot="16200000">
            <a:off x="-1161000" y="2978640"/>
            <a:ext cx="3382920" cy="69912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4000" b="1" strike="noStrike" spc="-1">
                <a:solidFill>
                  <a:schemeClr val="lt1">
                    <a:lumMod val="95000"/>
                  </a:schemeClr>
                </a:solidFill>
                <a:latin typeface="Calibri"/>
              </a:rPr>
              <a:t>VISÃO GERAL</a:t>
            </a:r>
            <a:endParaRPr lang="pt-BR" sz="4000" b="0" strike="noStrike" spc="-1">
              <a:solidFill>
                <a:srgbClr val="000000"/>
              </a:solidFill>
              <a:latin typeface="Arial"/>
            </a:endParaRPr>
          </a:p>
        </p:txBody>
      </p:sp>
      <p:sp>
        <p:nvSpPr>
          <p:cNvPr id="133" name="CaixaDeTexto 15"/>
          <p:cNvSpPr/>
          <p:nvPr/>
        </p:nvSpPr>
        <p:spPr>
          <a:xfrm>
            <a:off x="1417320" y="1073160"/>
            <a:ext cx="7199280" cy="3381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50000"/>
              </a:lnSpc>
            </a:pPr>
            <a:r>
              <a:rPr lang="pt-BR" sz="1800" b="0" strike="noStrike" spc="-1">
                <a:solidFill>
                  <a:schemeClr val="dk1"/>
                </a:solidFill>
                <a:latin typeface="Arial"/>
                <a:ea typeface="ＭＳ Ｐゴシック"/>
              </a:rPr>
              <a:t>A Vectora desenvolve soluções completas para redes hidráulicas, óleo e gás, permitindo o controle e monitoração de dados e ações de forma remota. Dessa forma, o Sistema Inteligente de Controle e Monitoração contribui para a diminuição dos custos operacionais e tempos de resposta na resolução de problemas na rede. O sistema permite uma visão geral e detalhada da situação das variáveis de controle de qualquer dispositivo com acesso á Internet e de qualquer parte do mundo. </a:t>
            </a:r>
            <a:endParaRPr lang="pt-BR" sz="1800" b="0" strike="noStrike" spc="-1">
              <a:solidFill>
                <a:srgbClr val="000000"/>
              </a:solidFill>
              <a:latin typeface="Arial"/>
            </a:endParaRPr>
          </a:p>
        </p:txBody>
      </p:sp>
      <p:sp>
        <p:nvSpPr>
          <p:cNvPr id="134" name="Título 1"/>
          <p:cNvSpPr/>
          <p:nvPr/>
        </p:nvSpPr>
        <p:spPr>
          <a:xfrm>
            <a:off x="1403280" y="195120"/>
            <a:ext cx="4751280" cy="645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pt-BR" sz="3600" b="1" strike="noStrike" spc="-1">
                <a:solidFill>
                  <a:schemeClr val="dk2"/>
                </a:solidFill>
                <a:latin typeface="Calibri"/>
                <a:ea typeface="ＭＳ Ｐゴシック"/>
              </a:rPr>
              <a:t>SOLUÇÃO COMPLETA</a:t>
            </a:r>
            <a:endParaRPr lang="pt-BR" sz="3600" b="0" strike="noStrike" spc="-1">
              <a:solidFill>
                <a:srgbClr val="000000"/>
              </a:solidFill>
              <a:latin typeface="Arial"/>
            </a:endParaRPr>
          </a:p>
        </p:txBody>
      </p:sp>
      <p:pic>
        <p:nvPicPr>
          <p:cNvPr id="135" name="Imagem 10" descr="speaker.png"/>
          <p:cNvPicPr/>
          <p:nvPr/>
        </p:nvPicPr>
        <p:blipFill>
          <a:blip r:embed="rId3"/>
          <a:stretch/>
        </p:blipFill>
        <p:spPr>
          <a:xfrm>
            <a:off x="8786880" y="4857840"/>
            <a:ext cx="212400" cy="212400"/>
          </a:xfrm>
          <a:prstGeom prst="rect">
            <a:avLst/>
          </a:prstGeom>
          <a:ln w="0">
            <a:noFill/>
          </a:ln>
        </p:spPr>
      </p:pic>
      <p:pic>
        <p:nvPicPr>
          <p:cNvPr id="136" name="Picture 5" descr="C:\Users\junior\Desktop\Logotipo_novo.png"/>
          <p:cNvPicPr/>
          <p:nvPr/>
        </p:nvPicPr>
        <p:blipFill>
          <a:blip r:embed="rId4"/>
          <a:stretch/>
        </p:blipFill>
        <p:spPr>
          <a:xfrm>
            <a:off x="6834240" y="195120"/>
            <a:ext cx="1931760" cy="394920"/>
          </a:xfrm>
          <a:prstGeom prst="rect">
            <a:avLst/>
          </a:prstGeom>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Retângulo 3"/>
          <p:cNvSpPr/>
          <p:nvPr/>
        </p:nvSpPr>
        <p:spPr>
          <a:xfrm>
            <a:off x="0" y="0"/>
            <a:ext cx="1041120" cy="5141880"/>
          </a:xfrm>
          <a:prstGeom prst="rect">
            <a:avLst/>
          </a:prstGeom>
          <a:solidFill>
            <a:srgbClr val="1EA2D9"/>
          </a:solidFill>
          <a:ln>
            <a:solidFill>
              <a:srgbClr val="4BACC6"/>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144" name="CaixaDeTexto 4"/>
          <p:cNvSpPr/>
          <p:nvPr/>
        </p:nvSpPr>
        <p:spPr>
          <a:xfrm rot="16200000">
            <a:off x="-1161000" y="2978640"/>
            <a:ext cx="3382920" cy="69912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4000" b="1" strike="noStrike" spc="-1">
                <a:solidFill>
                  <a:schemeClr val="lt1">
                    <a:lumMod val="95000"/>
                  </a:schemeClr>
                </a:solidFill>
                <a:latin typeface="Calibri"/>
              </a:rPr>
              <a:t>VANTAGENS</a:t>
            </a:r>
            <a:endParaRPr lang="pt-BR" sz="4000" b="0" strike="noStrike" spc="-1">
              <a:solidFill>
                <a:srgbClr val="000000"/>
              </a:solidFill>
              <a:latin typeface="Arial"/>
            </a:endParaRPr>
          </a:p>
        </p:txBody>
      </p:sp>
      <p:sp>
        <p:nvSpPr>
          <p:cNvPr id="145" name="Retângulo 16"/>
          <p:cNvSpPr/>
          <p:nvPr/>
        </p:nvSpPr>
        <p:spPr>
          <a:xfrm>
            <a:off x="1475640" y="1059480"/>
            <a:ext cx="7270920" cy="718200"/>
          </a:xfrm>
          <a:prstGeom prst="rect">
            <a:avLst/>
          </a:prstGeom>
          <a:gradFill rotWithShape="0">
            <a:gsLst>
              <a:gs pos="0">
                <a:srgbClr val="467FC4"/>
              </a:gs>
              <a:gs pos="50000">
                <a:srgbClr val="3B6BA6"/>
              </a:gs>
              <a:gs pos="100000">
                <a:srgbClr val="294C74"/>
              </a:gs>
            </a:gsLst>
            <a:lin ang="8100000"/>
          </a:gradFill>
          <a:ln cap="rnd">
            <a:solidFill>
              <a:srgbClr val="3A5F8B"/>
            </a:solidFill>
            <a:round/>
          </a:ln>
          <a:scene3d>
            <a:camera prst="orthographicFront"/>
            <a:lightRig rig="threePt" dir="t"/>
          </a:scene3d>
          <a:sp3d prstMaterial="plastic"/>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just">
              <a:lnSpc>
                <a:spcPct val="100000"/>
              </a:lnSpc>
            </a:pPr>
            <a:r>
              <a:rPr lang="pt-BR" sz="1600" b="0" strike="noStrike" spc="-1">
                <a:solidFill>
                  <a:srgbClr val="FFFFFF"/>
                </a:solidFill>
                <a:latin typeface="Arial"/>
                <a:ea typeface="ＭＳ Ｐゴシック"/>
              </a:rPr>
              <a:t>Através da transmissão GPRS/3G/4G, 5G, fibra óptica, satélite, rádio frequência,  os dados e informações de campo estão sempre disponíveis para a supervisão e análise. </a:t>
            </a:r>
            <a:endParaRPr lang="pt-BR" sz="1600" b="0" strike="noStrike" spc="-1">
              <a:solidFill>
                <a:srgbClr val="000000"/>
              </a:solidFill>
              <a:latin typeface="Arial"/>
            </a:endParaRPr>
          </a:p>
        </p:txBody>
      </p:sp>
      <p:sp>
        <p:nvSpPr>
          <p:cNvPr id="146" name="Retângulo 17"/>
          <p:cNvSpPr/>
          <p:nvPr/>
        </p:nvSpPr>
        <p:spPr>
          <a:xfrm>
            <a:off x="1403280" y="195120"/>
            <a:ext cx="41749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1800" b="0" strike="noStrike" spc="-1">
                <a:solidFill>
                  <a:srgbClr val="0070C0"/>
                </a:solidFill>
                <a:latin typeface="Arial Black"/>
                <a:ea typeface="ＭＳ Ｐゴシック"/>
              </a:rPr>
              <a:t>MONITORAÇÃO E CONTROLE REMOTO</a:t>
            </a:r>
            <a:endParaRPr lang="pt-BR" sz="1800" b="0" strike="noStrike" spc="-1">
              <a:solidFill>
                <a:srgbClr val="000000"/>
              </a:solidFill>
              <a:latin typeface="Arial"/>
            </a:endParaRPr>
          </a:p>
        </p:txBody>
      </p:sp>
      <p:sp>
        <p:nvSpPr>
          <p:cNvPr id="147" name="Retângulo 18"/>
          <p:cNvSpPr/>
          <p:nvPr/>
        </p:nvSpPr>
        <p:spPr>
          <a:xfrm>
            <a:off x="1475640" y="2067840"/>
            <a:ext cx="7270920" cy="718200"/>
          </a:xfrm>
          <a:prstGeom prst="rect">
            <a:avLst/>
          </a:prstGeom>
          <a:gradFill rotWithShape="0">
            <a:gsLst>
              <a:gs pos="0">
                <a:srgbClr val="467FC4"/>
              </a:gs>
              <a:gs pos="50000">
                <a:srgbClr val="3B6BA6"/>
              </a:gs>
              <a:gs pos="100000">
                <a:srgbClr val="294C74"/>
              </a:gs>
            </a:gsLst>
            <a:lin ang="8100000"/>
          </a:gradFill>
          <a:ln cap="rnd">
            <a:solidFill>
              <a:srgbClr val="3A5F8B"/>
            </a:solidFill>
            <a:round/>
          </a:ln>
          <a:scene3d>
            <a:camera prst="orthographicFront"/>
            <a:lightRig rig="threePt" dir="t"/>
          </a:scene3d>
          <a:sp3d prstMaterial="plastic"/>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just">
              <a:lnSpc>
                <a:spcPct val="100000"/>
              </a:lnSpc>
            </a:pPr>
            <a:r>
              <a:rPr lang="pt-BR" sz="1600" b="0" strike="noStrike" spc="-1">
                <a:solidFill>
                  <a:srgbClr val="FFFFFF"/>
                </a:solidFill>
                <a:latin typeface="Arial"/>
                <a:ea typeface="ＭＳ Ｐゴシック"/>
              </a:rPr>
              <a:t>Melhora e reduz o tempo necessário para identificar e reagir aos problemas e riscos potenciais. </a:t>
            </a:r>
            <a:endParaRPr lang="pt-BR" sz="1600" b="0" strike="noStrike" spc="-1">
              <a:solidFill>
                <a:srgbClr val="000000"/>
              </a:solidFill>
              <a:latin typeface="Arial"/>
            </a:endParaRPr>
          </a:p>
        </p:txBody>
      </p:sp>
      <p:sp>
        <p:nvSpPr>
          <p:cNvPr id="148" name="Retângulo 19"/>
          <p:cNvSpPr/>
          <p:nvPr/>
        </p:nvSpPr>
        <p:spPr>
          <a:xfrm>
            <a:off x="1475640" y="3075840"/>
            <a:ext cx="7270920" cy="718200"/>
          </a:xfrm>
          <a:prstGeom prst="rect">
            <a:avLst/>
          </a:prstGeom>
          <a:gradFill rotWithShape="0">
            <a:gsLst>
              <a:gs pos="0">
                <a:srgbClr val="467FC4"/>
              </a:gs>
              <a:gs pos="50000">
                <a:srgbClr val="3B6BA6"/>
              </a:gs>
              <a:gs pos="100000">
                <a:srgbClr val="294C74"/>
              </a:gs>
            </a:gsLst>
            <a:lin ang="8100000"/>
          </a:gradFill>
          <a:ln cap="rnd">
            <a:solidFill>
              <a:srgbClr val="3A5F8B"/>
            </a:solidFill>
            <a:round/>
          </a:ln>
          <a:scene3d>
            <a:camera prst="orthographicFront"/>
            <a:lightRig rig="threePt" dir="t"/>
          </a:scene3d>
          <a:sp3d prstMaterial="plastic"/>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just">
              <a:lnSpc>
                <a:spcPct val="100000"/>
              </a:lnSpc>
            </a:pPr>
            <a:endParaRPr lang="pt-BR" sz="1600" b="0" strike="noStrike" spc="-1">
              <a:solidFill>
                <a:srgbClr val="000000"/>
              </a:solidFill>
              <a:latin typeface="Arial"/>
            </a:endParaRPr>
          </a:p>
          <a:p>
            <a:pPr algn="just">
              <a:lnSpc>
                <a:spcPct val="100000"/>
              </a:lnSpc>
            </a:pPr>
            <a:r>
              <a:rPr lang="pt-BR" sz="1600" b="0" strike="noStrike" spc="-1">
                <a:solidFill>
                  <a:srgbClr val="FFFFFF"/>
                </a:solidFill>
                <a:latin typeface="Arial"/>
                <a:ea typeface="ＭＳ Ｐゴシック"/>
              </a:rPr>
              <a:t>Os custos e tempos relacionados à inspeção em campo dos pontos controlados são drasticamente reduzidos. </a:t>
            </a:r>
            <a:endParaRPr lang="pt-BR" sz="1600" b="0" strike="noStrike" spc="-1">
              <a:solidFill>
                <a:srgbClr val="000000"/>
              </a:solidFill>
              <a:latin typeface="Arial"/>
            </a:endParaRPr>
          </a:p>
          <a:p>
            <a:pPr algn="just">
              <a:lnSpc>
                <a:spcPct val="100000"/>
              </a:lnSpc>
            </a:pPr>
            <a:endParaRPr lang="pt-BR" sz="1600" b="0" strike="noStrike" spc="-1">
              <a:solidFill>
                <a:srgbClr val="000000"/>
              </a:solidFill>
              <a:latin typeface="Arial"/>
            </a:endParaRPr>
          </a:p>
        </p:txBody>
      </p:sp>
      <p:sp>
        <p:nvSpPr>
          <p:cNvPr id="149" name="Retângulo 20"/>
          <p:cNvSpPr/>
          <p:nvPr/>
        </p:nvSpPr>
        <p:spPr>
          <a:xfrm>
            <a:off x="1475640" y="4083840"/>
            <a:ext cx="7270920" cy="718200"/>
          </a:xfrm>
          <a:prstGeom prst="rect">
            <a:avLst/>
          </a:prstGeom>
          <a:gradFill rotWithShape="0">
            <a:gsLst>
              <a:gs pos="0">
                <a:srgbClr val="467FC4"/>
              </a:gs>
              <a:gs pos="50000">
                <a:srgbClr val="3B6BA6"/>
              </a:gs>
              <a:gs pos="100000">
                <a:srgbClr val="294C74"/>
              </a:gs>
            </a:gsLst>
            <a:lin ang="8100000"/>
          </a:gradFill>
          <a:ln cap="rnd">
            <a:solidFill>
              <a:srgbClr val="3A5F8B"/>
            </a:solidFill>
            <a:round/>
          </a:ln>
          <a:scene3d>
            <a:camera prst="orthographicFront"/>
            <a:lightRig rig="threePt" dir="t"/>
          </a:scene3d>
          <a:sp3d prstMaterial="plastic"/>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just">
              <a:lnSpc>
                <a:spcPct val="100000"/>
              </a:lnSpc>
            </a:pPr>
            <a:endParaRPr lang="pt-BR" sz="1600" b="0" strike="noStrike" spc="-1">
              <a:solidFill>
                <a:srgbClr val="000000"/>
              </a:solidFill>
              <a:latin typeface="Arial"/>
            </a:endParaRPr>
          </a:p>
          <a:p>
            <a:pPr algn="just">
              <a:lnSpc>
                <a:spcPct val="100000"/>
              </a:lnSpc>
            </a:pPr>
            <a:r>
              <a:rPr lang="pt-BR" sz="1600" b="0" strike="noStrike" spc="-1">
                <a:solidFill>
                  <a:srgbClr val="FFFFFF"/>
                </a:solidFill>
                <a:latin typeface="Arial"/>
                <a:ea typeface="ＭＳ Ｐゴシック"/>
              </a:rPr>
              <a:t>Visão geral detalhada da situação no momento, redução de custos com perdas e manutenção da rede hidráulica.</a:t>
            </a:r>
            <a:endParaRPr lang="pt-BR" sz="1600" b="0" strike="noStrike" spc="-1">
              <a:solidFill>
                <a:srgbClr val="000000"/>
              </a:solidFill>
              <a:latin typeface="Arial"/>
            </a:endParaRPr>
          </a:p>
          <a:p>
            <a:pPr algn="just">
              <a:lnSpc>
                <a:spcPct val="100000"/>
              </a:lnSpc>
            </a:pPr>
            <a:endParaRPr lang="pt-BR" sz="1600" b="0" strike="noStrike" spc="-1">
              <a:solidFill>
                <a:srgbClr val="000000"/>
              </a:solidFill>
              <a:latin typeface="Arial"/>
            </a:endParaRPr>
          </a:p>
        </p:txBody>
      </p:sp>
      <p:pic>
        <p:nvPicPr>
          <p:cNvPr id="150" name="Imagem 10" descr="speaker.png"/>
          <p:cNvPicPr/>
          <p:nvPr/>
        </p:nvPicPr>
        <p:blipFill>
          <a:blip r:embed="rId3"/>
          <a:stretch/>
        </p:blipFill>
        <p:spPr>
          <a:xfrm>
            <a:off x="8786880" y="4857840"/>
            <a:ext cx="212400" cy="212400"/>
          </a:xfrm>
          <a:prstGeom prst="rect">
            <a:avLst/>
          </a:prstGeom>
          <a:ln w="0">
            <a:noFill/>
          </a:ln>
        </p:spPr>
      </p:pic>
      <p:pic>
        <p:nvPicPr>
          <p:cNvPr id="151" name="Picture 5" descr="C:\Users\junior\Desktop\Logotipo_novo.png"/>
          <p:cNvPicPr/>
          <p:nvPr/>
        </p:nvPicPr>
        <p:blipFill>
          <a:blip r:embed="rId4"/>
          <a:stretch/>
        </p:blipFill>
        <p:spPr>
          <a:xfrm>
            <a:off x="6834240" y="195120"/>
            <a:ext cx="1931760" cy="394920"/>
          </a:xfrm>
          <a:prstGeom prst="rect">
            <a:avLst/>
          </a:prstGeom>
          <a:ln w="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tângulo 3"/>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139" name="CaixaDeTexto 4"/>
          <p:cNvSpPr/>
          <p:nvPr/>
        </p:nvSpPr>
        <p:spPr>
          <a:xfrm rot="16200000">
            <a:off x="-1161000" y="2978640"/>
            <a:ext cx="3382920" cy="69912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4000" b="1" strike="noStrike" spc="-1">
                <a:solidFill>
                  <a:schemeClr val="lt1">
                    <a:lumMod val="95000"/>
                  </a:schemeClr>
                </a:solidFill>
                <a:latin typeface="Calibri"/>
              </a:rPr>
              <a:t>SOFTWARE</a:t>
            </a:r>
            <a:endParaRPr lang="pt-BR" sz="4000" b="0" strike="noStrike" spc="-1">
              <a:solidFill>
                <a:srgbClr val="000000"/>
              </a:solidFill>
              <a:latin typeface="Arial"/>
            </a:endParaRPr>
          </a:p>
        </p:txBody>
      </p:sp>
      <p:sp>
        <p:nvSpPr>
          <p:cNvPr id="140" name="CaixaDeTexto 6"/>
          <p:cNvSpPr/>
          <p:nvPr/>
        </p:nvSpPr>
        <p:spPr>
          <a:xfrm>
            <a:off x="1332000" y="174600"/>
            <a:ext cx="7414920" cy="4786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1800" b="0" strike="noStrike" spc="-1" dirty="0">
                <a:solidFill>
                  <a:srgbClr val="0070C0"/>
                </a:solidFill>
                <a:latin typeface="Arial Black"/>
                <a:ea typeface="ＭＳ Ｐゴシック"/>
              </a:rPr>
              <a:t>CARACTERÍSTICAS VECTORASYS</a:t>
            </a:r>
            <a:endParaRPr lang="pt-BR" sz="1800" b="0" strike="noStrike" spc="-1" dirty="0">
              <a:solidFill>
                <a:srgbClr val="000000"/>
              </a:solidFill>
              <a:latin typeface="Arial"/>
            </a:endParaRPr>
          </a:p>
          <a:p>
            <a:pPr>
              <a:lnSpc>
                <a:spcPct val="100000"/>
              </a:lnSpc>
            </a:pPr>
            <a:endParaRPr lang="pt-BR" sz="1600" b="0" strike="noStrike" spc="-1" dirty="0">
              <a:solidFill>
                <a:srgbClr val="000000"/>
              </a:solidFill>
              <a:latin typeface="Arial"/>
            </a:endParaRPr>
          </a:p>
          <a:p>
            <a:pPr>
              <a:lnSpc>
                <a:spcPct val="100000"/>
              </a:lnSpc>
            </a:pPr>
            <a:endParaRPr lang="pt-BR" sz="1600" b="0" strike="noStrike" spc="-1" dirty="0">
              <a:solidFill>
                <a:srgbClr val="000000"/>
              </a:solidFill>
              <a:latin typeface="Arial"/>
            </a:endParaRPr>
          </a:p>
          <a:p>
            <a:pPr>
              <a:lnSpc>
                <a:spcPct val="100000"/>
              </a:lnSpc>
            </a:pPr>
            <a:endParaRPr lang="pt-BR" sz="16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1" strike="noStrike" spc="-1" dirty="0">
                <a:solidFill>
                  <a:schemeClr val="dk1"/>
                </a:solidFill>
                <a:latin typeface="Arial"/>
                <a:ea typeface="ＭＳ Ｐゴシック"/>
              </a:rPr>
              <a:t>   </a:t>
            </a:r>
            <a:r>
              <a:rPr lang="pt-BR" sz="1400" b="0" strike="noStrike" spc="-1" dirty="0">
                <a:solidFill>
                  <a:schemeClr val="dk1"/>
                </a:solidFill>
                <a:latin typeface="Arial"/>
                <a:ea typeface="ＭＳ Ｐゴシック"/>
              </a:rPr>
              <a:t>Monitoração, controle e comunicação remota;</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Software Web com possibilidade de integrações com supervisórios;</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Software baseado na Web, que elimina custos de instalação nas estações de trabalho;</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Software de fácil operação, não necessita treinamento especial;</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Implantação rápida;</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Baixos custos de investimento e operação;</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Acesso remoto 24/7 de qualquer dispositivo com acesso a Internet;</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Seguro e Confiável;</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Alarmes por Internet ou SMS;</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Históricos, relatórios e estatísticas disponíveis com um click;</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Níveis de acesso, configuração e operação definidos pelo usuário;</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Integração com outros supervisórios e </a:t>
            </a:r>
            <a:r>
              <a:rPr lang="pt-BR" sz="1400" b="0" strike="noStrike" spc="-1" dirty="0" err="1">
                <a:solidFill>
                  <a:schemeClr val="dk1"/>
                </a:solidFill>
                <a:latin typeface="Arial"/>
                <a:ea typeface="ＭＳ Ｐゴシック"/>
              </a:rPr>
              <a:t>CCOs</a:t>
            </a:r>
            <a:r>
              <a:rPr lang="pt-BR" sz="1400" b="0" strike="noStrike" spc="-1" dirty="0">
                <a:solidFill>
                  <a:schemeClr val="dk1"/>
                </a:solidFill>
                <a:latin typeface="Arial"/>
                <a:ea typeface="ＭＳ Ｐゴシック"/>
              </a:rPr>
              <a:t>;</a:t>
            </a:r>
            <a:endParaRPr lang="pt-BR" sz="1400" b="0" strike="noStrike" spc="-1" dirty="0">
              <a:solidFill>
                <a:srgbClr val="000000"/>
              </a:solidFill>
              <a:latin typeface="Arial"/>
            </a:endParaRPr>
          </a:p>
          <a:p>
            <a:pPr marL="216000" indent="-216000">
              <a:lnSpc>
                <a:spcPct val="100000"/>
              </a:lnSpc>
              <a:spcAft>
                <a:spcPts val="601"/>
              </a:spcAft>
              <a:buClr>
                <a:srgbClr val="000000"/>
              </a:buClr>
              <a:buFont typeface="Arial"/>
              <a:buChar char="•"/>
            </a:pPr>
            <a:r>
              <a:rPr lang="pt-BR" sz="1400" b="0" strike="noStrike" spc="-1" dirty="0">
                <a:solidFill>
                  <a:schemeClr val="dk1"/>
                </a:solidFill>
                <a:latin typeface="Arial"/>
                <a:ea typeface="ＭＳ Ｐゴシック"/>
              </a:rPr>
              <a:t>   Configuração e ajuste dos equipamentos à distância;</a:t>
            </a:r>
            <a:endParaRPr lang="pt-BR" sz="1400" b="0" strike="noStrike" spc="-1" dirty="0">
              <a:solidFill>
                <a:srgbClr val="000000"/>
              </a:solidFill>
              <a:latin typeface="Arial"/>
            </a:endParaRPr>
          </a:p>
        </p:txBody>
      </p:sp>
      <p:pic>
        <p:nvPicPr>
          <p:cNvPr id="142" name="Imagem 10" descr="speaker.png"/>
          <p:cNvPicPr/>
          <p:nvPr/>
        </p:nvPicPr>
        <p:blipFill>
          <a:blip r:embed="rId3"/>
          <a:stretch/>
        </p:blipFill>
        <p:spPr>
          <a:xfrm>
            <a:off x="8786880" y="4857840"/>
            <a:ext cx="212400" cy="212400"/>
          </a:xfrm>
          <a:prstGeom prst="rect">
            <a:avLst/>
          </a:prstGeom>
          <a:ln w="0">
            <a:noFill/>
          </a:ln>
        </p:spPr>
      </p:pic>
      <p:pic>
        <p:nvPicPr>
          <p:cNvPr id="2" name="Picture 9" descr="C:\Users\vectora\Desktop\teste2.png">
            <a:extLst>
              <a:ext uri="{FF2B5EF4-FFF2-40B4-BE49-F238E27FC236}">
                <a16:creationId xmlns:a16="http://schemas.microsoft.com/office/drawing/2014/main" id="{2F5156B5-2BC1-AE3A-2D17-D32EBD0C177E}"/>
              </a:ext>
            </a:extLst>
          </p:cNvPr>
          <p:cNvPicPr>
            <a:picLocks noChangeAspect="1" noChangeArrowheads="1"/>
          </p:cNvPicPr>
          <p:nvPr/>
        </p:nvPicPr>
        <p:blipFill>
          <a:blip r:embed="rId4"/>
          <a:srcRect/>
          <a:stretch>
            <a:fillRect/>
          </a:stretch>
        </p:blipFill>
        <p:spPr bwMode="auto">
          <a:xfrm>
            <a:off x="5924678" y="174600"/>
            <a:ext cx="2862202" cy="1250477"/>
          </a:xfrm>
          <a:prstGeom prst="rect">
            <a:avLst/>
          </a:prstGeom>
          <a:noFill/>
          <a:effectLst>
            <a:outerShdw blurRad="63500" sx="102000" sy="102000" algn="ctr" rotWithShape="0">
              <a:prstClr val="black">
                <a:alpha val="40000"/>
              </a:prstClr>
            </a:outerShdw>
          </a:effectLst>
        </p:spPr>
      </p:pic>
      <p:pic>
        <p:nvPicPr>
          <p:cNvPr id="3" name="Picture 11" descr="C:\Users\vectora\Documents\Screenshots\screenshot.166.jpg">
            <a:extLst>
              <a:ext uri="{FF2B5EF4-FFF2-40B4-BE49-F238E27FC236}">
                <a16:creationId xmlns:a16="http://schemas.microsoft.com/office/drawing/2014/main" id="{F0D1628B-3041-8C98-D165-0F84279A1C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3869" y="3428766"/>
            <a:ext cx="1919232" cy="1214461"/>
          </a:xfrm>
          <a:prstGeom prst="rect">
            <a:avLst/>
          </a:prstGeom>
          <a:noFill/>
          <a:ln>
            <a:noFill/>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descr="C:\Users\vectora\Documents\Screenshots\screenshot.215.jpg">
            <a:extLst>
              <a:ext uri="{FF2B5EF4-FFF2-40B4-BE49-F238E27FC236}">
                <a16:creationId xmlns:a16="http://schemas.microsoft.com/office/drawing/2014/main" id="{98B22671-71BE-A0F5-0157-007DD82D857B}"/>
              </a:ext>
            </a:extLst>
          </p:cNvPr>
          <p:cNvPicPr>
            <a:picLocks noChangeAspect="1" noChangeArrowheads="1"/>
          </p:cNvPicPr>
          <p:nvPr/>
        </p:nvPicPr>
        <p:blipFill>
          <a:blip r:embed="rId6"/>
          <a:srcRect/>
          <a:stretch>
            <a:fillRect/>
          </a:stretch>
        </p:blipFill>
        <p:spPr bwMode="auto">
          <a:xfrm>
            <a:off x="7087015" y="2291579"/>
            <a:ext cx="1919232" cy="1026765"/>
          </a:xfrm>
          <a:prstGeom prst="rect">
            <a:avLst/>
          </a:prstGeom>
          <a:noFill/>
          <a:effectLst>
            <a:outerShdw blurRad="50800" dist="38100" dir="2700000" algn="tl" rotWithShape="0">
              <a:prstClr val="black">
                <a:alpha val="40000"/>
              </a:prst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Retângulo 10"/>
          <p:cNvSpPr/>
          <p:nvPr/>
        </p:nvSpPr>
        <p:spPr>
          <a:xfrm>
            <a:off x="2643120" y="500040"/>
            <a:ext cx="5999040" cy="569880"/>
          </a:xfrm>
          <a:prstGeom prst="rect">
            <a:avLst/>
          </a:prstGeom>
          <a:gradFill rotWithShape="0">
            <a:gsLst>
              <a:gs pos="0">
                <a:srgbClr val="467FC4"/>
              </a:gs>
              <a:gs pos="50000">
                <a:srgbClr val="3B6BA6"/>
              </a:gs>
              <a:gs pos="100000">
                <a:srgbClr val="294C74"/>
              </a:gs>
            </a:gsLst>
            <a:lin ang="8100000"/>
          </a:gradFill>
          <a:ln cap="rnd">
            <a:solidFill>
              <a:srgbClr val="3A5F8B"/>
            </a:solidFill>
            <a:round/>
          </a:ln>
          <a:scene3d>
            <a:camera prst="orthographicFront"/>
            <a:lightRig rig="threePt" dir="t"/>
          </a:scene3d>
          <a:sp3d prstMaterial="plastic"/>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r>
              <a:rPr lang="pt-BR" sz="1800" b="0" strike="noStrike" spc="-1">
                <a:solidFill>
                  <a:srgbClr val="FFFFFF"/>
                </a:solidFill>
                <a:latin typeface="Calibri"/>
                <a:ea typeface="ＭＳ Ｐゴシック"/>
              </a:rPr>
              <a:t>    </a:t>
            </a:r>
            <a:r>
              <a:rPr lang="pt-BR" sz="1800" b="1" strike="noStrike" spc="-1">
                <a:solidFill>
                  <a:srgbClr val="FFFFFF"/>
                </a:solidFill>
                <a:latin typeface="Calibri"/>
                <a:ea typeface="ＭＳ Ｐゴシック"/>
              </a:rPr>
              <a:t>Controle de Booster</a:t>
            </a:r>
            <a:endParaRPr lang="pt-BR" sz="1800" b="0" strike="noStrike" spc="-1">
              <a:solidFill>
                <a:srgbClr val="000000"/>
              </a:solidFill>
              <a:latin typeface="Arial"/>
            </a:endParaRPr>
          </a:p>
          <a:p>
            <a:pPr algn="just">
              <a:lnSpc>
                <a:spcPct val="100000"/>
              </a:lnSpc>
            </a:pPr>
            <a:r>
              <a:rPr lang="pt-BR" sz="1400" b="0" strike="noStrike" spc="-1">
                <a:solidFill>
                  <a:srgbClr val="FFFFFF"/>
                </a:solidFill>
                <a:latin typeface="Arial"/>
                <a:ea typeface="ＭＳ Ｐゴシック"/>
              </a:rPr>
              <a:t>    Controle e monitoração de pressão em booster. </a:t>
            </a:r>
            <a:endParaRPr lang="pt-BR" sz="1400" b="0" strike="noStrike" spc="-1">
              <a:solidFill>
                <a:srgbClr val="000000"/>
              </a:solidFill>
              <a:latin typeface="Arial"/>
            </a:endParaRPr>
          </a:p>
        </p:txBody>
      </p:sp>
      <p:sp>
        <p:nvSpPr>
          <p:cNvPr id="153" name="Retângulo 3"/>
          <p:cNvSpPr/>
          <p:nvPr/>
        </p:nvSpPr>
        <p:spPr>
          <a:xfrm>
            <a:off x="-6660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154" name="CaixaDeTexto 4"/>
          <p:cNvSpPr/>
          <p:nvPr/>
        </p:nvSpPr>
        <p:spPr>
          <a:xfrm rot="16200000">
            <a:off x="-1881000" y="2196720"/>
            <a:ext cx="4732200" cy="607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400" b="1" strike="noStrike" spc="-1">
                <a:solidFill>
                  <a:srgbClr val="F2F2F2"/>
                </a:solidFill>
                <a:latin typeface="Calibri"/>
                <a:ea typeface="ＭＳ Ｐゴシック"/>
              </a:rPr>
              <a:t>Controlador de Booster</a:t>
            </a:r>
            <a:endParaRPr lang="pt-BR" sz="3400" b="0" strike="noStrike" spc="-1">
              <a:solidFill>
                <a:srgbClr val="000000"/>
              </a:solidFill>
              <a:latin typeface="Arial"/>
            </a:endParaRPr>
          </a:p>
        </p:txBody>
      </p:sp>
      <p:pic>
        <p:nvPicPr>
          <p:cNvPr id="155" name="Picture 21" descr="C:\Users\vectora\Desktop\Imagens\WhatsApp Image 2020-11-11 at 10.33.08.jpeg"/>
          <p:cNvPicPr/>
          <p:nvPr/>
        </p:nvPicPr>
        <p:blipFill>
          <a:blip r:embed="rId3"/>
          <a:stretch/>
        </p:blipFill>
        <p:spPr>
          <a:xfrm>
            <a:off x="914400" y="63720"/>
            <a:ext cx="2170080" cy="1306440"/>
          </a:xfrm>
          <a:prstGeom prst="rect">
            <a:avLst/>
          </a:prstGeom>
          <a:ln w="0">
            <a:noFill/>
          </a:ln>
        </p:spPr>
      </p:pic>
      <p:pic>
        <p:nvPicPr>
          <p:cNvPr id="156" name="Picture 22" descr="C:\Users\vectora\Desktop\Imagens\WhatsApp Image 2020-11-11 at 10.32.29.jpeg"/>
          <p:cNvPicPr/>
          <p:nvPr/>
        </p:nvPicPr>
        <p:blipFill>
          <a:blip r:embed="rId4"/>
          <a:stretch/>
        </p:blipFill>
        <p:spPr>
          <a:xfrm>
            <a:off x="4357800" y="3214800"/>
            <a:ext cx="3808080" cy="1712880"/>
          </a:xfrm>
          <a:prstGeom prst="rect">
            <a:avLst/>
          </a:prstGeom>
          <a:ln w="0">
            <a:noFill/>
          </a:ln>
          <a:effectLst>
            <a:outerShdw dist="138479" dir="2700000" algn="tl" rotWithShape="0">
              <a:srgbClr val="333333">
                <a:alpha val="65000"/>
              </a:srgbClr>
            </a:outerShdw>
          </a:effectLst>
        </p:spPr>
      </p:pic>
      <p:pic>
        <p:nvPicPr>
          <p:cNvPr id="157" name="Picture 23" descr="C:\Users\vectora\Desktop\Imagens\WhatsApp Image 2020-11-11 at 10.33.09.jpeg"/>
          <p:cNvPicPr/>
          <p:nvPr/>
        </p:nvPicPr>
        <p:blipFill>
          <a:blip r:embed="rId5"/>
          <a:stretch/>
        </p:blipFill>
        <p:spPr>
          <a:xfrm>
            <a:off x="3857760" y="1428840"/>
            <a:ext cx="3570120" cy="1606320"/>
          </a:xfrm>
          <a:prstGeom prst="rect">
            <a:avLst/>
          </a:prstGeom>
          <a:ln w="0">
            <a:noFill/>
          </a:ln>
          <a:effectLst>
            <a:outerShdw dist="138479" dir="2700000" algn="tl" rotWithShape="0">
              <a:srgbClr val="333333">
                <a:alpha val="65000"/>
              </a:srgbClr>
            </a:outerShdw>
          </a:effectLst>
        </p:spPr>
      </p:pic>
      <p:pic>
        <p:nvPicPr>
          <p:cNvPr id="158" name="Picture 24" descr="C:\Users\vectora\Desktop\Imagens\WhatsApp Image 2020-11-11 at 10.32.30.jpeg"/>
          <p:cNvPicPr/>
          <p:nvPr/>
        </p:nvPicPr>
        <p:blipFill>
          <a:blip r:embed="rId6"/>
          <a:stretch/>
        </p:blipFill>
        <p:spPr>
          <a:xfrm>
            <a:off x="1714680" y="1428840"/>
            <a:ext cx="1541160" cy="3427200"/>
          </a:xfrm>
          <a:prstGeom prst="rect">
            <a:avLst/>
          </a:prstGeom>
          <a:ln w="0">
            <a:noFill/>
          </a:ln>
          <a:effectLst>
            <a:outerShdw algn="tl" rotWithShape="0">
              <a:srgbClr val="000000">
                <a:alpha val="70000"/>
              </a:srgbClr>
            </a:outerShdw>
          </a:effectLst>
        </p:spPr>
      </p:pic>
      <p:pic>
        <p:nvPicPr>
          <p:cNvPr id="159" name="Imagem 18" descr="speaker.png"/>
          <p:cNvPicPr/>
          <p:nvPr/>
        </p:nvPicPr>
        <p:blipFill>
          <a:blip r:embed="rId7"/>
          <a:stretch/>
        </p:blipFill>
        <p:spPr>
          <a:xfrm>
            <a:off x="8786880" y="4857840"/>
            <a:ext cx="212400" cy="212400"/>
          </a:xfrm>
          <a:prstGeom prst="rect">
            <a:avLst/>
          </a:prstGeom>
          <a:ln w="0">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etângulo 3"/>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161" name="CaixaDeTexto 4"/>
          <p:cNvSpPr/>
          <p:nvPr/>
        </p:nvSpPr>
        <p:spPr>
          <a:xfrm rot="16200000">
            <a:off x="-1999440" y="1990080"/>
            <a:ext cx="489420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600" b="1" strike="noStrike" spc="-1">
                <a:solidFill>
                  <a:srgbClr val="F2F2F2"/>
                </a:solidFill>
                <a:latin typeface="Calibri"/>
                <a:ea typeface="ＭＳ Ｐゴシック"/>
              </a:rPr>
              <a:t>Monitoramento  Proteção Catódica</a:t>
            </a:r>
            <a:endParaRPr lang="pt-BR" sz="3600" b="0" strike="noStrike" spc="-1">
              <a:solidFill>
                <a:srgbClr val="000000"/>
              </a:solidFill>
              <a:latin typeface="Arial"/>
            </a:endParaRPr>
          </a:p>
        </p:txBody>
      </p:sp>
      <p:sp>
        <p:nvSpPr>
          <p:cNvPr id="162" name="CaixaDeTexto 65"/>
          <p:cNvSpPr/>
          <p:nvPr/>
        </p:nvSpPr>
        <p:spPr>
          <a:xfrm>
            <a:off x="684360" y="84240"/>
            <a:ext cx="7040520" cy="394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pt-BR" sz="2000" b="1" strike="noStrike" spc="-1">
                <a:solidFill>
                  <a:schemeClr val="accent1"/>
                </a:solidFill>
                <a:latin typeface="Arial"/>
                <a:ea typeface="ＭＳ Ｐゴシック"/>
              </a:rPr>
              <a:t>Datalogger   VT460 / VT461</a:t>
            </a:r>
            <a:endParaRPr lang="pt-BR" sz="2000" b="0" strike="noStrike" spc="-1">
              <a:solidFill>
                <a:srgbClr val="000000"/>
              </a:solidFill>
              <a:latin typeface="Arial"/>
            </a:endParaRPr>
          </a:p>
        </p:txBody>
      </p:sp>
      <p:sp>
        <p:nvSpPr>
          <p:cNvPr id="163" name="Rectangle 1"/>
          <p:cNvSpPr/>
          <p:nvPr/>
        </p:nvSpPr>
        <p:spPr>
          <a:xfrm>
            <a:off x="1166040" y="701939"/>
            <a:ext cx="7062120" cy="156820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1400" b="0" strike="noStrike" spc="-1" dirty="0">
                <a:solidFill>
                  <a:schemeClr val="dk1"/>
                </a:solidFill>
                <a:latin typeface="Arial"/>
                <a:ea typeface="ＭＳ Ｐゴシック"/>
              </a:rPr>
              <a:t>VT460 é uma avançada ferramenta, desenvolvida pela </a:t>
            </a:r>
            <a:r>
              <a:rPr lang="pt-BR" sz="1400" b="0" strike="noStrike" spc="-1" dirty="0" err="1">
                <a:solidFill>
                  <a:schemeClr val="dk1"/>
                </a:solidFill>
                <a:latin typeface="Arial"/>
                <a:ea typeface="ＭＳ Ｐゴシック"/>
              </a:rPr>
              <a:t>Vectora</a:t>
            </a:r>
            <a:r>
              <a:rPr lang="pt-BR" sz="1400" b="0" strike="noStrike" spc="-1" dirty="0">
                <a:solidFill>
                  <a:schemeClr val="dk1"/>
                </a:solidFill>
                <a:latin typeface="Arial"/>
                <a:ea typeface="ＭＳ Ｐゴシック"/>
              </a:rPr>
              <a:t>, para a monitoração remota de retificadores e drenagens de sistemas de proteção catódica.</a:t>
            </a:r>
            <a:endParaRPr lang="pt-BR" sz="1400" b="0" strike="noStrike" spc="-1" dirty="0">
              <a:solidFill>
                <a:srgbClr val="000000"/>
              </a:solidFill>
              <a:latin typeface="Arial"/>
            </a:endParaRPr>
          </a:p>
          <a:p>
            <a:pPr>
              <a:lnSpc>
                <a:spcPct val="100000"/>
              </a:lnSpc>
            </a:pPr>
            <a:endParaRPr lang="pt-BR" sz="1400" b="0" strike="noStrike" spc="-1" dirty="0">
              <a:solidFill>
                <a:srgbClr val="000000"/>
              </a:solidFill>
              <a:latin typeface="Arial"/>
            </a:endParaRPr>
          </a:p>
          <a:p>
            <a:pPr>
              <a:lnSpc>
                <a:spcPct val="100000"/>
              </a:lnSpc>
            </a:pPr>
            <a:r>
              <a:rPr lang="pt-BR" sz="1400" b="0" strike="noStrike" spc="-1" dirty="0">
                <a:solidFill>
                  <a:schemeClr val="dk1"/>
                </a:solidFill>
                <a:latin typeface="Arial"/>
                <a:ea typeface="ＭＳ Ｐゴシック"/>
              </a:rPr>
              <a:t>Atendendo aos principais requisitos de monitoração, a VT460 realiza leituras em intervalos </a:t>
            </a:r>
            <a:r>
              <a:rPr lang="pt-BR" sz="1400" b="0" strike="noStrike" spc="-1" dirty="0" err="1">
                <a:solidFill>
                  <a:schemeClr val="dk1"/>
                </a:solidFill>
                <a:latin typeface="Arial"/>
                <a:ea typeface="ＭＳ Ｐゴシック"/>
              </a:rPr>
              <a:t>pré</a:t>
            </a:r>
            <a:r>
              <a:rPr lang="pt-BR" sz="1400" b="0" strike="noStrike" spc="-1" dirty="0">
                <a:solidFill>
                  <a:schemeClr val="dk1"/>
                </a:solidFill>
                <a:latin typeface="Arial"/>
                <a:ea typeface="ＭＳ Ｐゴシック"/>
              </a:rPr>
              <a:t>-configurados e as envia, através de modem GPRS/3G/4G ou conexão de satélite, para um servidor acessado através de uma interface WEB. </a:t>
            </a:r>
            <a:endParaRPr lang="pt-BR" sz="1400" b="0" strike="noStrike" spc="-1" dirty="0">
              <a:solidFill>
                <a:srgbClr val="000000"/>
              </a:solidFill>
              <a:latin typeface="Arial"/>
            </a:endParaRPr>
          </a:p>
          <a:p>
            <a:pPr>
              <a:lnSpc>
                <a:spcPct val="100000"/>
              </a:lnSpc>
            </a:pPr>
            <a:endParaRPr lang="pt-BR" sz="1200" b="0" strike="noStrike" spc="-1" dirty="0">
              <a:solidFill>
                <a:srgbClr val="000000"/>
              </a:solidFill>
              <a:latin typeface="Arial"/>
            </a:endParaRPr>
          </a:p>
        </p:txBody>
      </p:sp>
      <p:pic>
        <p:nvPicPr>
          <p:cNvPr id="164" name="Picture 5" descr="C:\Users\junior\Desktop\Logotipo_novo.png"/>
          <p:cNvPicPr/>
          <p:nvPr/>
        </p:nvPicPr>
        <p:blipFill>
          <a:blip r:embed="rId3"/>
          <a:stretch/>
        </p:blipFill>
        <p:spPr>
          <a:xfrm>
            <a:off x="6834240" y="195120"/>
            <a:ext cx="1931760" cy="394920"/>
          </a:xfrm>
          <a:prstGeom prst="rect">
            <a:avLst/>
          </a:prstGeom>
          <a:ln w="0">
            <a:noFill/>
          </a:ln>
        </p:spPr>
      </p:pic>
      <p:pic>
        <p:nvPicPr>
          <p:cNvPr id="165" name="Picture 12" descr="C:\Users\vectora\Downloads\5aec5ebb2a3d4.jpeg"/>
          <p:cNvPicPr/>
          <p:nvPr/>
        </p:nvPicPr>
        <p:blipFill>
          <a:blip r:embed="rId4"/>
          <a:stretch/>
        </p:blipFill>
        <p:spPr>
          <a:xfrm>
            <a:off x="1186921" y="2703235"/>
            <a:ext cx="3460680" cy="2075400"/>
          </a:xfrm>
          <a:prstGeom prst="rect">
            <a:avLst/>
          </a:prstGeom>
          <a:ln w="0">
            <a:noFill/>
          </a:ln>
          <a:effectLst>
            <a:outerShdw dist="37674" dir="2700000" algn="tl" rotWithShape="0">
              <a:srgbClr val="000000">
                <a:alpha val="40000"/>
              </a:srgbClr>
            </a:outerShdw>
          </a:effectLst>
        </p:spPr>
      </p:pic>
      <p:pic>
        <p:nvPicPr>
          <p:cNvPr id="166" name="Picture 8"/>
          <p:cNvPicPr/>
          <p:nvPr/>
        </p:nvPicPr>
        <p:blipFill>
          <a:blip r:embed="rId5"/>
          <a:stretch/>
        </p:blipFill>
        <p:spPr>
          <a:xfrm>
            <a:off x="5063220" y="3691886"/>
            <a:ext cx="1520640" cy="1041120"/>
          </a:xfrm>
          <a:prstGeom prst="rect">
            <a:avLst/>
          </a:prstGeom>
          <a:ln w="0">
            <a:noFill/>
          </a:ln>
          <a:effectLst>
            <a:outerShdw dist="37674" dir="2700000" algn="tl" rotWithShape="0">
              <a:srgbClr val="000000">
                <a:alpha val="40000"/>
              </a:srgbClr>
            </a:outerShdw>
          </a:effectLst>
        </p:spPr>
      </p:pic>
      <p:pic>
        <p:nvPicPr>
          <p:cNvPr id="167" name="Picture 11" descr="C:\Users\vectora\Desktop\apresentacao VT460\Montagem 1.png"/>
          <p:cNvPicPr/>
          <p:nvPr/>
        </p:nvPicPr>
        <p:blipFill>
          <a:blip r:embed="rId6"/>
          <a:stretch/>
        </p:blipFill>
        <p:spPr>
          <a:xfrm>
            <a:off x="5063220" y="2469589"/>
            <a:ext cx="1355400" cy="1080720"/>
          </a:xfrm>
          <a:prstGeom prst="rect">
            <a:avLst/>
          </a:prstGeom>
          <a:ln w="0">
            <a:noFill/>
          </a:ln>
          <a:effectLst>
            <a:outerShdw dist="37674" dir="2700000" algn="tl" rotWithShape="0">
              <a:srgbClr val="000000">
                <a:alpha val="40000"/>
              </a:srgbClr>
            </a:outerShdw>
          </a:effectLst>
        </p:spPr>
      </p:pic>
      <p:pic>
        <p:nvPicPr>
          <p:cNvPr id="2" name="Picture 12" descr="C:\Users\vectora\Documents\Screenshots\screenshot.216.jpg">
            <a:extLst>
              <a:ext uri="{FF2B5EF4-FFF2-40B4-BE49-F238E27FC236}">
                <a16:creationId xmlns:a16="http://schemas.microsoft.com/office/drawing/2014/main" id="{2B14B9E7-2D14-A86F-CD63-FF3516191D7A}"/>
              </a:ext>
            </a:extLst>
          </p:cNvPr>
          <p:cNvPicPr>
            <a:picLocks noChangeAspect="1" noChangeArrowheads="1"/>
          </p:cNvPicPr>
          <p:nvPr/>
        </p:nvPicPr>
        <p:blipFill>
          <a:blip r:embed="rId7"/>
          <a:srcRect/>
          <a:stretch>
            <a:fillRect/>
          </a:stretch>
        </p:blipFill>
        <p:spPr bwMode="auto">
          <a:xfrm>
            <a:off x="6928379" y="2505840"/>
            <a:ext cx="2057400" cy="1738648"/>
          </a:xfrm>
          <a:prstGeom prst="rect">
            <a:avLst/>
          </a:prstGeom>
          <a:noFill/>
          <a:effectLst>
            <a:outerShdw blurRad="50800" dist="38100" dir="2700000" algn="tl" rotWithShape="0">
              <a:prstClr val="black">
                <a:alpha val="40000"/>
              </a:prst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C5263E69-FA72-E356-99BE-883CA6DF30B7}"/>
              </a:ext>
            </a:extLst>
          </p:cNvPr>
          <p:cNvSpPr>
            <a:spLocks noChangeArrowheads="1"/>
          </p:cNvSpPr>
          <p:nvPr/>
        </p:nvSpPr>
        <p:spPr bwMode="auto">
          <a:xfrm>
            <a:off x="1588" y="0"/>
            <a:ext cx="1042987" cy="5141913"/>
          </a:xfrm>
          <a:prstGeom prst="rect">
            <a:avLst/>
          </a:prstGeom>
          <a:solidFill>
            <a:srgbClr val="1EA2D9"/>
          </a:solidFill>
          <a:ln>
            <a:noFill/>
          </a:ln>
          <a:effectLst/>
        </p:spPr>
        <p:txBody>
          <a:bodyPr wrap="none" anchor="ctr"/>
          <a:lstStyle/>
          <a:p>
            <a:pPr eaLnBrk="1" hangingPunct="1">
              <a:defRPr/>
            </a:pPr>
            <a:endParaRPr lang="pt-BR" sz="2399"/>
          </a:p>
        </p:txBody>
      </p:sp>
      <p:sp>
        <p:nvSpPr>
          <p:cNvPr id="8194" name="Text Box 2">
            <a:extLst>
              <a:ext uri="{FF2B5EF4-FFF2-40B4-BE49-F238E27FC236}">
                <a16:creationId xmlns:a16="http://schemas.microsoft.com/office/drawing/2014/main" id="{44090147-4CB2-2BBB-A562-D43EA604DF30}"/>
              </a:ext>
            </a:extLst>
          </p:cNvPr>
          <p:cNvSpPr txBox="1">
            <a:spLocks noChangeArrowheads="1"/>
          </p:cNvSpPr>
          <p:nvPr/>
        </p:nvSpPr>
        <p:spPr bwMode="auto">
          <a:xfrm rot="16200000">
            <a:off x="-1914525" y="2219325"/>
            <a:ext cx="4894263" cy="703263"/>
          </a:xfrm>
          <a:prstGeom prst="rect">
            <a:avLst/>
          </a:prstGeom>
          <a:noFill/>
          <a:ln>
            <a:noFill/>
          </a:ln>
          <a:effectLst/>
        </p:spPr>
        <p:txBody>
          <a:bodyPr lIns="89972" tIns="46786" rIns="89972" bIns="46786">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9pPr>
          </a:lstStyle>
          <a:p>
            <a:pPr eaLnBrk="1" hangingPunct="1">
              <a:defRPr/>
            </a:pPr>
            <a:r>
              <a:rPr lang="pt-BR" altLang="pt-BR" sz="3999" b="1" dirty="0" err="1">
                <a:solidFill>
                  <a:srgbClr val="F2F2F2"/>
                </a:solidFill>
                <a:latin typeface="Calibri" panose="020F0502020204030204" pitchFamily="34" charset="0"/>
              </a:rPr>
              <a:t>Dataloggers</a:t>
            </a:r>
            <a:r>
              <a:rPr lang="pt-BR" altLang="pt-BR" sz="3999" b="1" dirty="0">
                <a:solidFill>
                  <a:srgbClr val="F2F2F2"/>
                </a:solidFill>
                <a:latin typeface="Calibri" panose="020F0502020204030204" pitchFamily="34" charset="0"/>
              </a:rPr>
              <a:t> </a:t>
            </a:r>
          </a:p>
        </p:txBody>
      </p:sp>
      <p:sp>
        <p:nvSpPr>
          <p:cNvPr id="8195" name="Text Box 3">
            <a:extLst>
              <a:ext uri="{FF2B5EF4-FFF2-40B4-BE49-F238E27FC236}">
                <a16:creationId xmlns:a16="http://schemas.microsoft.com/office/drawing/2014/main" id="{171A8B21-B793-4E2F-D245-FBAEF45039B9}"/>
              </a:ext>
            </a:extLst>
          </p:cNvPr>
          <p:cNvSpPr txBox="1">
            <a:spLocks noChangeArrowheads="1"/>
          </p:cNvSpPr>
          <p:nvPr/>
        </p:nvSpPr>
        <p:spPr bwMode="auto">
          <a:xfrm>
            <a:off x="1477963" y="50800"/>
            <a:ext cx="6548437" cy="460375"/>
          </a:xfrm>
          <a:prstGeom prst="rect">
            <a:avLst/>
          </a:prstGeom>
          <a:noFill/>
          <a:ln>
            <a:noFill/>
          </a:ln>
          <a:effectLst/>
        </p:spPr>
        <p:txBody>
          <a:bodyPr lIns="89972" tIns="46786" rIns="89972" bIns="46786">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9pPr>
          </a:lstStyle>
          <a:p>
            <a:pPr algn="ctr" eaLnBrk="1" hangingPunct="1">
              <a:defRPr/>
            </a:pPr>
            <a:r>
              <a:rPr lang="pt-BR" altLang="pt-BR" sz="2399" b="1">
                <a:solidFill>
                  <a:srgbClr val="4F81BD"/>
                </a:solidFill>
              </a:rPr>
              <a:t>Datalogger Scorpion</a:t>
            </a:r>
          </a:p>
        </p:txBody>
      </p:sp>
      <p:sp>
        <p:nvSpPr>
          <p:cNvPr id="24580" name="Rectangle 4">
            <a:extLst>
              <a:ext uri="{FF2B5EF4-FFF2-40B4-BE49-F238E27FC236}">
                <a16:creationId xmlns:a16="http://schemas.microsoft.com/office/drawing/2014/main" id="{7A27AFF5-91B8-BC46-D777-F022D718D654}"/>
              </a:ext>
            </a:extLst>
          </p:cNvPr>
          <p:cNvSpPr>
            <a:spLocks noChangeArrowheads="1"/>
          </p:cNvSpPr>
          <p:nvPr/>
        </p:nvSpPr>
        <p:spPr bwMode="auto">
          <a:xfrm>
            <a:off x="1189038" y="484188"/>
            <a:ext cx="3238500" cy="5080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72" tIns="46786" rIns="89972" bIns="46786">
            <a:spAutoFit/>
          </a:bodyPr>
          <a:lstStyle>
            <a:lvl1pPr>
              <a:spcBef>
                <a:spcPct val="20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pt-BR" altLang="pt-BR" sz="1200" dirty="0">
                <a:solidFill>
                  <a:srgbClr val="000000"/>
                </a:solidFill>
                <a:latin typeface="Arial" panose="020B0604020202020204" pitchFamily="34" charset="0"/>
              </a:rPr>
              <a:t>Este dispositivo microprocessador foi especialmente projetado com componentes para garantir um baixo consumo de energia e de autonomia a longo prazo, sem qualquer poder externo. </a:t>
            </a:r>
          </a:p>
          <a:p>
            <a:pPr eaLnBrk="1" hangingPunct="1">
              <a:spcBef>
                <a:spcPct val="0"/>
              </a:spcBef>
              <a:buFontTx/>
              <a:buNone/>
            </a:pPr>
            <a:r>
              <a:rPr lang="pt-BR" altLang="pt-BR" sz="1200" dirty="0">
                <a:solidFill>
                  <a:srgbClr val="000000"/>
                </a:solidFill>
                <a:latin typeface="Arial" panose="020B0604020202020204" pitchFamily="34" charset="0"/>
              </a:rPr>
              <a:t>É equipado com um modem GPRS/3g/4g para transmitir dados armazenados em intervalos de tempo definidos pelo usuário. </a:t>
            </a:r>
          </a:p>
          <a:p>
            <a:pPr eaLnBrk="1" hangingPunct="1">
              <a:spcBef>
                <a:spcPct val="0"/>
              </a:spcBef>
              <a:buFontTx/>
              <a:buNone/>
            </a:pPr>
            <a:r>
              <a:rPr lang="pt-BR" altLang="pt-BR" sz="1200" dirty="0">
                <a:solidFill>
                  <a:srgbClr val="000000"/>
                </a:solidFill>
                <a:latin typeface="Arial" panose="020B0604020202020204" pitchFamily="34" charset="0"/>
              </a:rPr>
              <a:t>Varáveis:</a:t>
            </a:r>
          </a:p>
          <a:p>
            <a:pPr eaLnBrk="1" hangingPunct="1">
              <a:spcBef>
                <a:spcPct val="0"/>
              </a:spcBef>
            </a:pPr>
            <a:r>
              <a:rPr lang="pt-BR" altLang="pt-BR" sz="1200" dirty="0">
                <a:solidFill>
                  <a:srgbClr val="000000"/>
                </a:solidFill>
                <a:latin typeface="Arial" panose="020B0604020202020204" pitchFamily="34" charset="0"/>
              </a:rPr>
              <a:t>3 canais de vazão</a:t>
            </a:r>
          </a:p>
          <a:p>
            <a:pPr eaLnBrk="1" hangingPunct="1">
              <a:spcBef>
                <a:spcPct val="0"/>
              </a:spcBef>
            </a:pPr>
            <a:r>
              <a:rPr lang="pt-BR" altLang="pt-BR" sz="1200" dirty="0">
                <a:solidFill>
                  <a:srgbClr val="000000"/>
                </a:solidFill>
                <a:latin typeface="Arial" panose="020B0604020202020204" pitchFamily="34" charset="0"/>
              </a:rPr>
              <a:t>2 canais de pressão Digitais</a:t>
            </a:r>
          </a:p>
          <a:p>
            <a:pPr eaLnBrk="1" hangingPunct="1">
              <a:spcBef>
                <a:spcPct val="0"/>
              </a:spcBef>
            </a:pPr>
            <a:r>
              <a:rPr lang="pt-BR" altLang="pt-BR" sz="1200" dirty="0">
                <a:solidFill>
                  <a:srgbClr val="000000"/>
                </a:solidFill>
                <a:latin typeface="Arial" panose="020B0604020202020204" pitchFamily="34" charset="0"/>
              </a:rPr>
              <a:t>2 canais 4 a 20ma resolução de 12bits </a:t>
            </a:r>
          </a:p>
          <a:p>
            <a:pPr eaLnBrk="1" hangingPunct="1">
              <a:spcBef>
                <a:spcPct val="0"/>
              </a:spcBef>
            </a:pPr>
            <a:r>
              <a:rPr lang="pt-BR" altLang="pt-BR" sz="1200" dirty="0">
                <a:solidFill>
                  <a:srgbClr val="000000"/>
                </a:solidFill>
                <a:latin typeface="Arial" panose="020B0604020202020204" pitchFamily="34" charset="0"/>
              </a:rPr>
              <a:t>Configuração de dados para coleta de até 5 variáveis </a:t>
            </a:r>
            <a:r>
              <a:rPr lang="pt-BR" altLang="pt-BR" sz="1200" dirty="0" err="1">
                <a:solidFill>
                  <a:srgbClr val="000000"/>
                </a:solidFill>
                <a:latin typeface="Arial" panose="020B0604020202020204" pitchFamily="34" charset="0"/>
              </a:rPr>
              <a:t>modbus</a:t>
            </a:r>
            <a:r>
              <a:rPr lang="pt-BR" altLang="pt-BR" sz="1200" dirty="0">
                <a:solidFill>
                  <a:srgbClr val="000000"/>
                </a:solidFill>
                <a:latin typeface="Arial" panose="020B0604020202020204" pitchFamily="34" charset="0"/>
              </a:rPr>
              <a:t> configuráveis.</a:t>
            </a:r>
          </a:p>
          <a:p>
            <a:pPr eaLnBrk="1" hangingPunct="1">
              <a:spcBef>
                <a:spcPct val="0"/>
              </a:spcBef>
            </a:pPr>
            <a:r>
              <a:rPr lang="pt-BR" altLang="pt-BR" sz="1200" dirty="0">
                <a:solidFill>
                  <a:srgbClr val="000000"/>
                </a:solidFill>
                <a:latin typeface="Arial" panose="020B0604020202020204" pitchFamily="34" charset="0"/>
              </a:rPr>
              <a:t>3 Saídas digitais coletor aberto, corrente máxima 100ma</a:t>
            </a:r>
          </a:p>
          <a:p>
            <a:pPr eaLnBrk="1" hangingPunct="1">
              <a:spcBef>
                <a:spcPct val="0"/>
              </a:spcBef>
            </a:pPr>
            <a:r>
              <a:rPr lang="pt-BR" altLang="pt-BR" sz="1200" dirty="0">
                <a:solidFill>
                  <a:srgbClr val="000000"/>
                </a:solidFill>
                <a:latin typeface="Arial" panose="020B0604020202020204" pitchFamily="34" charset="0"/>
              </a:rPr>
              <a:t>8 Entradas digitais status 0/1, contato seco.</a:t>
            </a:r>
          </a:p>
          <a:p>
            <a:pPr eaLnBrk="1" hangingPunct="1">
              <a:spcBef>
                <a:spcPct val="0"/>
              </a:spcBef>
            </a:pPr>
            <a:r>
              <a:rPr lang="pt-BR" altLang="pt-BR" sz="1200" dirty="0">
                <a:solidFill>
                  <a:srgbClr val="000000"/>
                </a:solidFill>
                <a:latin typeface="Arial" panose="020B0604020202020204" pitchFamily="34" charset="0"/>
              </a:rPr>
              <a:t>Memoria de 8mb (Cerca de 2.000.000 de registros)</a:t>
            </a:r>
          </a:p>
          <a:p>
            <a:pPr eaLnBrk="1" hangingPunct="1">
              <a:spcBef>
                <a:spcPct val="0"/>
              </a:spcBef>
            </a:pPr>
            <a:r>
              <a:rPr lang="pt-BR" altLang="pt-BR" sz="1200" dirty="0">
                <a:solidFill>
                  <a:srgbClr val="000000"/>
                </a:solidFill>
                <a:latin typeface="Arial" panose="020B0604020202020204" pitchFamily="34" charset="0"/>
              </a:rPr>
              <a:t>Bateria de </a:t>
            </a:r>
            <a:r>
              <a:rPr lang="pt-BR" altLang="pt-BR" sz="1200" dirty="0" err="1">
                <a:solidFill>
                  <a:srgbClr val="000000"/>
                </a:solidFill>
                <a:latin typeface="Arial" panose="020B0604020202020204" pitchFamily="34" charset="0"/>
              </a:rPr>
              <a:t>lithium</a:t>
            </a:r>
            <a:r>
              <a:rPr lang="pt-BR" altLang="pt-BR" sz="1200" dirty="0">
                <a:solidFill>
                  <a:srgbClr val="000000"/>
                </a:solidFill>
                <a:latin typeface="Arial" panose="020B0604020202020204" pitchFamily="34" charset="0"/>
              </a:rPr>
              <a:t> 3 anos</a:t>
            </a:r>
          </a:p>
          <a:p>
            <a:pPr eaLnBrk="1" hangingPunct="1">
              <a:spcBef>
                <a:spcPct val="0"/>
              </a:spcBef>
            </a:pPr>
            <a:r>
              <a:rPr lang="pt-BR" altLang="pt-BR" sz="1200" dirty="0">
                <a:solidFill>
                  <a:srgbClr val="000000"/>
                </a:solidFill>
                <a:latin typeface="Arial" panose="020B0604020202020204" pitchFamily="34" charset="0"/>
              </a:rPr>
              <a:t>Sensor de Cloro</a:t>
            </a:r>
          </a:p>
          <a:p>
            <a:pPr eaLnBrk="1" hangingPunct="1">
              <a:spcBef>
                <a:spcPct val="0"/>
              </a:spcBef>
            </a:pPr>
            <a:r>
              <a:rPr lang="pt-BR" altLang="pt-BR" sz="1200" dirty="0">
                <a:solidFill>
                  <a:srgbClr val="000000"/>
                </a:solidFill>
                <a:latin typeface="Arial" panose="020B0604020202020204" pitchFamily="34" charset="0"/>
              </a:rPr>
              <a:t>Sensor </a:t>
            </a:r>
            <a:r>
              <a:rPr lang="pt-BR" altLang="pt-BR" sz="1200" dirty="0" err="1">
                <a:solidFill>
                  <a:srgbClr val="000000"/>
                </a:solidFill>
                <a:latin typeface="Arial" panose="020B0604020202020204" pitchFamily="34" charset="0"/>
              </a:rPr>
              <a:t>Ph</a:t>
            </a:r>
            <a:endParaRPr lang="pt-BR" altLang="pt-BR" sz="1200" dirty="0">
              <a:solidFill>
                <a:srgbClr val="000000"/>
              </a:solidFill>
              <a:latin typeface="Arial" panose="020B0604020202020204" pitchFamily="34" charset="0"/>
            </a:endParaRPr>
          </a:p>
          <a:p>
            <a:pPr eaLnBrk="1" hangingPunct="1">
              <a:spcBef>
                <a:spcPct val="0"/>
              </a:spcBef>
            </a:pPr>
            <a:r>
              <a:rPr lang="pt-BR" altLang="pt-BR" sz="1200" dirty="0">
                <a:solidFill>
                  <a:srgbClr val="000000"/>
                </a:solidFill>
                <a:latin typeface="Arial" panose="020B0604020202020204" pitchFamily="34" charset="0"/>
              </a:rPr>
              <a:t>Temperatura (Ambiente)</a:t>
            </a:r>
          </a:p>
          <a:p>
            <a:pPr eaLnBrk="1" hangingPunct="1">
              <a:spcBef>
                <a:spcPct val="0"/>
              </a:spcBef>
              <a:buFontTx/>
              <a:buNone/>
            </a:pPr>
            <a:endParaRPr lang="pt-BR" altLang="pt-BR" sz="1200" dirty="0">
              <a:solidFill>
                <a:srgbClr val="000000"/>
              </a:solidFill>
              <a:latin typeface="Arial" panose="020B0604020202020204" pitchFamily="34" charset="0"/>
            </a:endParaRPr>
          </a:p>
          <a:p>
            <a:pPr eaLnBrk="1" hangingPunct="1">
              <a:spcBef>
                <a:spcPct val="0"/>
              </a:spcBef>
              <a:buFontTx/>
              <a:buNone/>
            </a:pPr>
            <a:endParaRPr lang="pt-BR" altLang="pt-BR" sz="1200" dirty="0">
              <a:solidFill>
                <a:srgbClr val="000000"/>
              </a:solidFill>
              <a:latin typeface="Arial" panose="020B0604020202020204" pitchFamily="34" charset="0"/>
            </a:endParaRPr>
          </a:p>
          <a:p>
            <a:pPr eaLnBrk="1" hangingPunct="1">
              <a:spcBef>
                <a:spcPct val="0"/>
              </a:spcBef>
              <a:buFontTx/>
              <a:buNone/>
            </a:pPr>
            <a:endParaRPr lang="pt-BR" altLang="pt-BR" sz="1200" dirty="0">
              <a:solidFill>
                <a:srgbClr val="000000"/>
              </a:solidFill>
              <a:latin typeface="Arial" panose="020B0604020202020204" pitchFamily="34" charset="0"/>
            </a:endParaRPr>
          </a:p>
        </p:txBody>
      </p:sp>
      <p:pic>
        <p:nvPicPr>
          <p:cNvPr id="24582" name="Picture 6">
            <a:extLst>
              <a:ext uri="{FF2B5EF4-FFF2-40B4-BE49-F238E27FC236}">
                <a16:creationId xmlns:a16="http://schemas.microsoft.com/office/drawing/2014/main" id="{22681AAB-3787-0B0C-97D7-F762FCA69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7989" y="750058"/>
            <a:ext cx="1993207" cy="114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4583" name="Picture 7">
            <a:extLst>
              <a:ext uri="{FF2B5EF4-FFF2-40B4-BE49-F238E27FC236}">
                <a16:creationId xmlns:a16="http://schemas.microsoft.com/office/drawing/2014/main" id="{9EFBB6DE-32B2-3D48-F227-3337B48629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4188" y="195263"/>
            <a:ext cx="19319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 name="Imagem 2" descr="Jardim com plantas&#10;&#10;Descrição gerada automaticamente">
            <a:extLst>
              <a:ext uri="{FF2B5EF4-FFF2-40B4-BE49-F238E27FC236}">
                <a16:creationId xmlns:a16="http://schemas.microsoft.com/office/drawing/2014/main" id="{F9F941EE-AAF0-241E-38D0-6396760393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7203" y="1791590"/>
            <a:ext cx="1695823" cy="1271867"/>
          </a:xfrm>
          <a:prstGeom prst="rect">
            <a:avLst/>
          </a:prstGeom>
        </p:spPr>
      </p:pic>
      <p:pic>
        <p:nvPicPr>
          <p:cNvPr id="4" name="Imagem 3">
            <a:extLst>
              <a:ext uri="{FF2B5EF4-FFF2-40B4-BE49-F238E27FC236}">
                <a16:creationId xmlns:a16="http://schemas.microsoft.com/office/drawing/2014/main" id="{ACF2C223-F18C-E5F7-1A00-7D5648B23811}"/>
              </a:ext>
            </a:extLst>
          </p:cNvPr>
          <p:cNvPicPr>
            <a:picLocks noChangeAspect="1"/>
          </p:cNvPicPr>
          <p:nvPr/>
        </p:nvPicPr>
        <p:blipFill>
          <a:blip r:embed="rId6"/>
          <a:stretch>
            <a:fillRect/>
          </a:stretch>
        </p:blipFill>
        <p:spPr>
          <a:xfrm>
            <a:off x="6605634" y="3226267"/>
            <a:ext cx="2389094" cy="1791821"/>
          </a:xfrm>
          <a:prstGeom prst="rect">
            <a:avLst/>
          </a:prstGeom>
        </p:spPr>
      </p:pic>
      <p:pic>
        <p:nvPicPr>
          <p:cNvPr id="5" name="Imagem 4">
            <a:extLst>
              <a:ext uri="{FF2B5EF4-FFF2-40B4-BE49-F238E27FC236}">
                <a16:creationId xmlns:a16="http://schemas.microsoft.com/office/drawing/2014/main" id="{45A77B2E-57E9-9EDA-01E8-F3FD2F47F1E2}"/>
              </a:ext>
            </a:extLst>
          </p:cNvPr>
          <p:cNvPicPr>
            <a:picLocks noChangeAspect="1"/>
          </p:cNvPicPr>
          <p:nvPr/>
        </p:nvPicPr>
        <p:blipFill>
          <a:blip r:embed="rId7"/>
          <a:stretch>
            <a:fillRect/>
          </a:stretch>
        </p:blipFill>
        <p:spPr>
          <a:xfrm>
            <a:off x="4793281" y="2142565"/>
            <a:ext cx="1446610" cy="2571751"/>
          </a:xfrm>
          <a:prstGeom prst="rect">
            <a:avLst/>
          </a:prstGeom>
        </p:spPr>
      </p:pic>
      <p:pic>
        <p:nvPicPr>
          <p:cNvPr id="6" name="Imagem 5">
            <a:extLst>
              <a:ext uri="{FF2B5EF4-FFF2-40B4-BE49-F238E27FC236}">
                <a16:creationId xmlns:a16="http://schemas.microsoft.com/office/drawing/2014/main" id="{7BFC669A-1D6E-C585-4AFC-FB18AD1F6258}"/>
              </a:ext>
            </a:extLst>
          </p:cNvPr>
          <p:cNvPicPr>
            <a:picLocks noChangeAspect="1"/>
          </p:cNvPicPr>
          <p:nvPr/>
        </p:nvPicPr>
        <p:blipFill>
          <a:blip r:embed="rId8"/>
          <a:stretch>
            <a:fillRect/>
          </a:stretch>
        </p:blipFill>
        <p:spPr>
          <a:xfrm>
            <a:off x="5454850" y="538560"/>
            <a:ext cx="2389094" cy="1343865"/>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Imagem 7" descr="Autobox new label5 copy.png"/>
          <p:cNvPicPr/>
          <p:nvPr/>
        </p:nvPicPr>
        <p:blipFill>
          <a:blip r:embed="rId3"/>
          <a:stretch/>
        </p:blipFill>
        <p:spPr>
          <a:xfrm>
            <a:off x="7372592" y="648540"/>
            <a:ext cx="1396800" cy="1374642"/>
          </a:xfrm>
          <a:prstGeom prst="rect">
            <a:avLst/>
          </a:prstGeom>
          <a:ln w="0">
            <a:noFill/>
          </a:ln>
        </p:spPr>
      </p:pic>
      <p:sp>
        <p:nvSpPr>
          <p:cNvPr id="179" name="CaixaDeTexto 11"/>
          <p:cNvSpPr/>
          <p:nvPr/>
        </p:nvSpPr>
        <p:spPr>
          <a:xfrm>
            <a:off x="1476360" y="237960"/>
            <a:ext cx="6549840" cy="821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pt-BR" sz="2400" b="1" strike="noStrike" spc="-1" dirty="0">
                <a:solidFill>
                  <a:schemeClr val="accent1"/>
                </a:solidFill>
                <a:latin typeface="Arial"/>
                <a:ea typeface="ＭＳ Ｐゴシック"/>
              </a:rPr>
              <a:t>AUTOBOX V2 - Controlador Contínuo para Válvulas tipo Globo</a:t>
            </a:r>
            <a:endParaRPr lang="pt-BR" sz="2400" b="0" strike="noStrike" spc="-1" dirty="0">
              <a:solidFill>
                <a:srgbClr val="000000"/>
              </a:solidFill>
              <a:latin typeface="Arial"/>
            </a:endParaRPr>
          </a:p>
        </p:txBody>
      </p:sp>
      <p:sp>
        <p:nvSpPr>
          <p:cNvPr id="180" name="Rectangle 2"/>
          <p:cNvSpPr/>
          <p:nvPr/>
        </p:nvSpPr>
        <p:spPr>
          <a:xfrm>
            <a:off x="1143000" y="1009052"/>
            <a:ext cx="3858840" cy="37534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r>
              <a:rPr lang="pt-BR" sz="1400" b="0" strike="noStrike" spc="-1" dirty="0">
                <a:solidFill>
                  <a:schemeClr val="dk1"/>
                </a:solidFill>
                <a:latin typeface="Arial"/>
                <a:ea typeface="ＭＳ Ｐゴシック"/>
              </a:rPr>
              <a:t>É um controlador eletrônico, multiponto e contínuo, para válvulas tipo globo </a:t>
            </a:r>
            <a:r>
              <a:rPr lang="pt-BR" sz="1400" b="0" strike="noStrike" spc="-1" dirty="0" err="1">
                <a:solidFill>
                  <a:schemeClr val="dk1"/>
                </a:solidFill>
                <a:latin typeface="Arial"/>
                <a:ea typeface="ＭＳ Ｐゴシック"/>
              </a:rPr>
              <a:t>auto-operadas</a:t>
            </a:r>
            <a:r>
              <a:rPr lang="pt-BR" sz="1400" b="0" strike="noStrike" spc="-1" dirty="0">
                <a:solidFill>
                  <a:schemeClr val="dk1"/>
                </a:solidFill>
                <a:latin typeface="Arial"/>
                <a:ea typeface="ＭＳ Ｐゴシック"/>
              </a:rPr>
              <a:t>, IP68, sensores de pressão interno ao involucro, </a:t>
            </a:r>
            <a:r>
              <a:rPr lang="pt-BR" sz="1400" b="0" strike="noStrike" spc="-1" dirty="0" err="1">
                <a:solidFill>
                  <a:schemeClr val="dk1"/>
                </a:solidFill>
                <a:latin typeface="Arial"/>
                <a:ea typeface="ＭＳ Ｐゴシック"/>
              </a:rPr>
              <a:t>datalogger</a:t>
            </a:r>
            <a:r>
              <a:rPr lang="pt-BR" sz="1400" b="0" strike="noStrike" spc="-1" dirty="0">
                <a:solidFill>
                  <a:schemeClr val="dk1"/>
                </a:solidFill>
                <a:latin typeface="Arial"/>
                <a:ea typeface="ＭＳ Ｐゴシック"/>
              </a:rPr>
              <a:t> incorporado, alimentado a bateria/energia DC. </a:t>
            </a:r>
            <a:endParaRPr lang="pt-BR" sz="1400" spc="-1" dirty="0">
              <a:solidFill>
                <a:schemeClr val="dk1"/>
              </a:solidFill>
              <a:latin typeface="Arial"/>
              <a:ea typeface="ＭＳ Ｐゴシック"/>
            </a:endParaRPr>
          </a:p>
          <a:p>
            <a:pPr>
              <a:lnSpc>
                <a:spcPct val="100000"/>
              </a:lnSpc>
            </a:pPr>
            <a:r>
              <a:rPr lang="pt-BR" sz="1400" b="0" strike="noStrike" spc="-1" dirty="0">
                <a:solidFill>
                  <a:schemeClr val="dk1"/>
                </a:solidFill>
                <a:latin typeface="Arial"/>
                <a:ea typeface="ＭＳ Ｐゴシック"/>
              </a:rPr>
              <a:t>É equipado internamente com modem GPRS/3G/4G: </a:t>
            </a:r>
          </a:p>
          <a:p>
            <a:pPr>
              <a:lnSpc>
                <a:spcPct val="100000"/>
              </a:lnSpc>
            </a:pPr>
            <a:endParaRPr lang="pt-BR" sz="1400" spc="-1" dirty="0">
              <a:solidFill>
                <a:schemeClr val="dk1"/>
              </a:solidFill>
              <a:latin typeface="Arial"/>
              <a:ea typeface="ＭＳ Ｐゴシック"/>
            </a:endParaRPr>
          </a:p>
          <a:p>
            <a:pPr>
              <a:lnSpc>
                <a:spcPct val="100000"/>
              </a:lnSpc>
            </a:pPr>
            <a:r>
              <a:rPr lang="pt-BR" sz="1400" b="0" strike="noStrike" spc="-1" dirty="0">
                <a:solidFill>
                  <a:schemeClr val="dk1"/>
                </a:solidFill>
                <a:latin typeface="Arial"/>
                <a:ea typeface="ＭＳ Ｐゴシック"/>
              </a:rPr>
              <a:t>Recursos:</a:t>
            </a:r>
            <a:endParaRPr lang="pt-BR" sz="1400" b="0" strike="noStrike" spc="-1" dirty="0">
              <a:solidFill>
                <a:srgbClr val="000000"/>
              </a:solidFill>
              <a:latin typeface="Arial"/>
            </a:endParaRPr>
          </a:p>
          <a:p>
            <a:pPr marL="216000" indent="-216000">
              <a:lnSpc>
                <a:spcPct val="100000"/>
              </a:lnSpc>
              <a:buClr>
                <a:srgbClr val="000000"/>
              </a:buClr>
              <a:buFont typeface="Arial"/>
              <a:buChar char="•"/>
            </a:pPr>
            <a:r>
              <a:rPr lang="en-US" sz="1400" b="0" strike="noStrike" spc="-1" dirty="0">
                <a:solidFill>
                  <a:schemeClr val="dk1"/>
                </a:solidFill>
                <a:latin typeface="Arial"/>
                <a:ea typeface="ＭＳ Ｐゴシック"/>
              </a:rPr>
              <a:t>On/Off;</a:t>
            </a:r>
            <a:endParaRPr lang="pt-BR" sz="1400" b="0" strike="noStrike" spc="-1" dirty="0">
              <a:solidFill>
                <a:srgbClr val="000000"/>
              </a:solidFill>
              <a:latin typeface="Arial"/>
            </a:endParaRPr>
          </a:p>
          <a:p>
            <a:pPr marL="216000" indent="-216000">
              <a:lnSpc>
                <a:spcPct val="100000"/>
              </a:lnSpc>
              <a:buClr>
                <a:srgbClr val="000000"/>
              </a:buClr>
              <a:buFont typeface="Arial"/>
              <a:buChar char="•"/>
            </a:pPr>
            <a:r>
              <a:rPr lang="pt-BR" sz="1400" b="0" strike="noStrike" spc="-1" dirty="0">
                <a:solidFill>
                  <a:schemeClr val="dk1"/>
                </a:solidFill>
                <a:latin typeface="Arial"/>
                <a:ea typeface="ＭＳ Ｐゴシック"/>
              </a:rPr>
              <a:t>Nível;</a:t>
            </a:r>
            <a:endParaRPr lang="pt-BR" sz="1400" b="0" strike="noStrike" spc="-1" dirty="0">
              <a:solidFill>
                <a:srgbClr val="000000"/>
              </a:solidFill>
              <a:latin typeface="Arial"/>
            </a:endParaRPr>
          </a:p>
          <a:p>
            <a:pPr marL="216000" indent="-216000">
              <a:lnSpc>
                <a:spcPct val="100000"/>
              </a:lnSpc>
              <a:buClr>
                <a:srgbClr val="000000"/>
              </a:buClr>
              <a:buFont typeface="Arial"/>
              <a:buChar char="•"/>
            </a:pPr>
            <a:r>
              <a:rPr lang="pt-BR" sz="1400" b="0" strike="noStrike" spc="-1" dirty="0">
                <a:solidFill>
                  <a:schemeClr val="dk1"/>
                </a:solidFill>
                <a:latin typeface="Arial"/>
                <a:ea typeface="ＭＳ Ｐゴシック"/>
              </a:rPr>
              <a:t>Controle de pressão por tempo;</a:t>
            </a:r>
            <a:endParaRPr lang="pt-BR" sz="1400" b="0" strike="noStrike" spc="-1" dirty="0">
              <a:solidFill>
                <a:srgbClr val="000000"/>
              </a:solidFill>
              <a:latin typeface="Arial"/>
            </a:endParaRPr>
          </a:p>
          <a:p>
            <a:pPr marL="216000" indent="-216000">
              <a:lnSpc>
                <a:spcPct val="100000"/>
              </a:lnSpc>
              <a:buClr>
                <a:srgbClr val="000000"/>
              </a:buClr>
              <a:buFont typeface="Arial"/>
              <a:buChar char="•"/>
            </a:pPr>
            <a:r>
              <a:rPr lang="pt-BR" sz="1400" b="0" strike="noStrike" spc="-1" dirty="0">
                <a:solidFill>
                  <a:schemeClr val="dk1"/>
                </a:solidFill>
                <a:latin typeface="Arial"/>
                <a:ea typeface="ＭＳ Ｐゴシック"/>
              </a:rPr>
              <a:t>Controle de pressão modulado pela vazão;</a:t>
            </a:r>
            <a:endParaRPr lang="pt-BR" sz="1400" b="0" strike="noStrike" spc="-1" dirty="0">
              <a:solidFill>
                <a:srgbClr val="000000"/>
              </a:solidFill>
              <a:latin typeface="Arial"/>
            </a:endParaRPr>
          </a:p>
          <a:p>
            <a:pPr marL="216000" indent="-216000">
              <a:lnSpc>
                <a:spcPct val="100000"/>
              </a:lnSpc>
              <a:buClr>
                <a:srgbClr val="000000"/>
              </a:buClr>
              <a:buFont typeface="Arial"/>
              <a:buChar char="•"/>
            </a:pPr>
            <a:r>
              <a:rPr lang="pt-BR" sz="1400" b="0" strike="noStrike" spc="-1" dirty="0">
                <a:solidFill>
                  <a:schemeClr val="dk1"/>
                </a:solidFill>
                <a:latin typeface="Arial"/>
                <a:ea typeface="ＭＳ Ｐゴシック"/>
              </a:rPr>
              <a:t>Controle de pressão modulado pela vazão / Ponto Critico;</a:t>
            </a:r>
            <a:endParaRPr lang="pt-BR" sz="1400" b="0" strike="noStrike" spc="-1" dirty="0">
              <a:solidFill>
                <a:srgbClr val="000000"/>
              </a:solidFill>
              <a:latin typeface="Arial"/>
            </a:endParaRPr>
          </a:p>
          <a:p>
            <a:pPr marL="216000" indent="-216000">
              <a:lnSpc>
                <a:spcPct val="100000"/>
              </a:lnSpc>
              <a:buClr>
                <a:srgbClr val="000000"/>
              </a:buClr>
              <a:buFont typeface="Arial"/>
              <a:buChar char="•"/>
            </a:pPr>
            <a:r>
              <a:rPr lang="it-IT" sz="1400" b="0" strike="noStrike" spc="-1" dirty="0" err="1">
                <a:solidFill>
                  <a:schemeClr val="dk1"/>
                </a:solidFill>
                <a:latin typeface="Arial"/>
                <a:ea typeface="ＭＳ Ｐゴシック"/>
              </a:rPr>
              <a:t>Datalogger</a:t>
            </a:r>
            <a:r>
              <a:rPr lang="it-IT" sz="1400" b="0" strike="noStrike" spc="-1" dirty="0">
                <a:solidFill>
                  <a:schemeClr val="dk1"/>
                </a:solidFill>
                <a:latin typeface="Arial"/>
                <a:ea typeface="ＭＳ Ｐゴシック"/>
              </a:rPr>
              <a:t>;</a:t>
            </a:r>
            <a:endParaRPr lang="pt-BR" sz="1400" b="0" strike="noStrike" spc="-1" dirty="0">
              <a:solidFill>
                <a:srgbClr val="000000"/>
              </a:solidFill>
              <a:latin typeface="Arial"/>
            </a:endParaRPr>
          </a:p>
          <a:p>
            <a:pPr marL="216000" indent="-216000">
              <a:lnSpc>
                <a:spcPct val="100000"/>
              </a:lnSpc>
              <a:buClr>
                <a:srgbClr val="000000"/>
              </a:buClr>
              <a:buFont typeface="Arial"/>
              <a:buChar char="•"/>
            </a:pPr>
            <a:r>
              <a:rPr lang="pt-BR" sz="1400" b="0" strike="noStrike" spc="-1" dirty="0">
                <a:solidFill>
                  <a:schemeClr val="dk1"/>
                </a:solidFill>
                <a:latin typeface="Arial"/>
                <a:ea typeface="ＭＳ Ｐゴシック"/>
              </a:rPr>
              <a:t>Monitoramento por telemetria.</a:t>
            </a:r>
            <a:endParaRPr lang="pt-BR" sz="1400" b="0" strike="noStrike" spc="-1" dirty="0">
              <a:solidFill>
                <a:srgbClr val="000000"/>
              </a:solidFill>
              <a:latin typeface="Arial"/>
            </a:endParaRPr>
          </a:p>
        </p:txBody>
      </p:sp>
      <p:pic>
        <p:nvPicPr>
          <p:cNvPr id="182" name="Imagem 38" descr="speaker.png"/>
          <p:cNvPicPr/>
          <p:nvPr/>
        </p:nvPicPr>
        <p:blipFill>
          <a:blip r:embed="rId4"/>
          <a:stretch/>
        </p:blipFill>
        <p:spPr>
          <a:xfrm>
            <a:off x="8786880" y="4857840"/>
            <a:ext cx="212400" cy="212400"/>
          </a:xfrm>
          <a:prstGeom prst="rect">
            <a:avLst/>
          </a:prstGeom>
          <a:ln w="0">
            <a:noFill/>
          </a:ln>
        </p:spPr>
      </p:pic>
      <p:sp>
        <p:nvSpPr>
          <p:cNvPr id="183" name="Retângulo 4"/>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endParaRPr lang="pt-BR" sz="1800" b="0" strike="noStrike" spc="-1">
              <a:solidFill>
                <a:schemeClr val="lt1"/>
              </a:solidFill>
              <a:latin typeface="Calibri"/>
              <a:ea typeface="ＭＳ Ｐゴシック"/>
            </a:endParaRPr>
          </a:p>
        </p:txBody>
      </p:sp>
      <p:sp>
        <p:nvSpPr>
          <p:cNvPr id="184" name="CaixaDeTexto 12"/>
          <p:cNvSpPr/>
          <p:nvPr/>
        </p:nvSpPr>
        <p:spPr>
          <a:xfrm rot="16200000">
            <a:off x="-1772640" y="2367000"/>
            <a:ext cx="4606560" cy="69912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4000" b="1" strike="noStrike" spc="-1">
                <a:solidFill>
                  <a:schemeClr val="lt1">
                    <a:lumMod val="95000"/>
                  </a:schemeClr>
                </a:solidFill>
                <a:latin typeface="Calibri"/>
              </a:rPr>
              <a:t>Controlador de VRP</a:t>
            </a:r>
            <a:endParaRPr lang="pt-BR" sz="4000" b="0" strike="noStrike" spc="-1">
              <a:solidFill>
                <a:srgbClr val="000000"/>
              </a:solidFill>
              <a:latin typeface="Arial"/>
            </a:endParaRPr>
          </a:p>
        </p:txBody>
      </p:sp>
      <p:pic>
        <p:nvPicPr>
          <p:cNvPr id="2" name="Imagem 1">
            <a:extLst>
              <a:ext uri="{FF2B5EF4-FFF2-40B4-BE49-F238E27FC236}">
                <a16:creationId xmlns:a16="http://schemas.microsoft.com/office/drawing/2014/main" id="{4B62B549-364A-861A-74BE-8D694782F3DC}"/>
              </a:ext>
            </a:extLst>
          </p:cNvPr>
          <p:cNvPicPr>
            <a:picLocks noChangeAspect="1"/>
          </p:cNvPicPr>
          <p:nvPr/>
        </p:nvPicPr>
        <p:blipFill>
          <a:blip r:embed="rId5"/>
          <a:stretch>
            <a:fillRect/>
          </a:stretch>
        </p:blipFill>
        <p:spPr>
          <a:xfrm>
            <a:off x="5145271" y="2159629"/>
            <a:ext cx="3624121" cy="271809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Retângulo 3"/>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186" name="CaixaDeTexto 4"/>
          <p:cNvSpPr/>
          <p:nvPr/>
        </p:nvSpPr>
        <p:spPr>
          <a:xfrm rot="16200000">
            <a:off x="-1916640" y="2223000"/>
            <a:ext cx="4894200" cy="69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4000" b="1" strike="noStrike" spc="-1">
                <a:solidFill>
                  <a:srgbClr val="F2F2F2"/>
                </a:solidFill>
                <a:latin typeface="Calibri"/>
                <a:ea typeface="ＭＳ Ｐゴシック"/>
              </a:rPr>
              <a:t>ARQUITETURA </a:t>
            </a:r>
            <a:endParaRPr lang="pt-BR" sz="4000" b="0" strike="noStrike" spc="-1">
              <a:solidFill>
                <a:srgbClr val="000000"/>
              </a:solidFill>
              <a:latin typeface="Arial"/>
            </a:endParaRPr>
          </a:p>
        </p:txBody>
      </p:sp>
      <p:pic>
        <p:nvPicPr>
          <p:cNvPr id="187" name="Picture 5" descr="C:\Users\junior\Desktop\Logotipo_novo.png"/>
          <p:cNvPicPr/>
          <p:nvPr/>
        </p:nvPicPr>
        <p:blipFill>
          <a:blip r:embed="rId3"/>
          <a:stretch/>
        </p:blipFill>
        <p:spPr>
          <a:xfrm>
            <a:off x="6834240" y="142920"/>
            <a:ext cx="1931760" cy="394920"/>
          </a:xfrm>
          <a:prstGeom prst="rect">
            <a:avLst/>
          </a:prstGeom>
          <a:ln w="0">
            <a:noFill/>
          </a:ln>
        </p:spPr>
      </p:pic>
      <p:sp>
        <p:nvSpPr>
          <p:cNvPr id="188" name="CaixaDeTexto 2"/>
          <p:cNvSpPr/>
          <p:nvPr/>
        </p:nvSpPr>
        <p:spPr>
          <a:xfrm>
            <a:off x="1658520" y="699480"/>
            <a:ext cx="6584040" cy="45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pt-BR" sz="2400" b="1" strike="noStrike" spc="-1">
                <a:solidFill>
                  <a:schemeClr val="accent1"/>
                </a:solidFill>
                <a:latin typeface="Arial"/>
                <a:ea typeface="ＭＳ Ｐゴシック"/>
              </a:rPr>
              <a:t>Protocolos</a:t>
            </a:r>
            <a:r>
              <a:rPr lang="pt-BR" sz="2400" b="0" strike="noStrike" spc="-1">
                <a:solidFill>
                  <a:schemeClr val="dk1"/>
                </a:solidFill>
                <a:latin typeface="Arial"/>
                <a:ea typeface="ＭＳ Ｐゴシック"/>
              </a:rPr>
              <a:t> </a:t>
            </a:r>
            <a:r>
              <a:rPr lang="pt-BR" sz="2400" b="1" strike="noStrike" spc="-1">
                <a:solidFill>
                  <a:schemeClr val="accent1"/>
                </a:solidFill>
                <a:latin typeface="Arial"/>
                <a:ea typeface="ＭＳ Ｐゴシック"/>
              </a:rPr>
              <a:t>e</a:t>
            </a:r>
            <a:r>
              <a:rPr lang="pt-BR" sz="2400" b="0" strike="noStrike" spc="-1">
                <a:solidFill>
                  <a:schemeClr val="dk1"/>
                </a:solidFill>
                <a:latin typeface="Arial"/>
                <a:ea typeface="ＭＳ Ｐゴシック"/>
              </a:rPr>
              <a:t> </a:t>
            </a:r>
            <a:r>
              <a:rPr lang="pt-BR" sz="2400" b="1" strike="noStrike" spc="-1">
                <a:solidFill>
                  <a:schemeClr val="accent1"/>
                </a:solidFill>
                <a:latin typeface="Arial"/>
                <a:ea typeface="ＭＳ Ｐゴシック"/>
              </a:rPr>
              <a:t>Tecnologias de comunicação</a:t>
            </a:r>
            <a:endParaRPr lang="pt-BR" sz="2400" b="0" strike="noStrike" spc="-1">
              <a:solidFill>
                <a:srgbClr val="000000"/>
              </a:solidFill>
              <a:latin typeface="Arial"/>
            </a:endParaRPr>
          </a:p>
        </p:txBody>
      </p:sp>
      <p:sp>
        <p:nvSpPr>
          <p:cNvPr id="189" name="CaixaDeTexto 5"/>
          <p:cNvSpPr/>
          <p:nvPr/>
        </p:nvSpPr>
        <p:spPr>
          <a:xfrm>
            <a:off x="1677600" y="1707480"/>
            <a:ext cx="595656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2400" b="0" strike="noStrike" spc="-1">
                <a:solidFill>
                  <a:schemeClr val="dk1"/>
                </a:solidFill>
                <a:latin typeface="Arial"/>
                <a:ea typeface="ＭＳ Ｐゴシック"/>
              </a:rPr>
              <a:t>Existe uma miríade de protocolos e tecnologias de comunicação, cada qual com suas vantagens e limitações.</a:t>
            </a:r>
            <a:endParaRPr lang="pt-BR" sz="2400" b="0" strike="noStrike" spc="-1">
              <a:solidFill>
                <a:srgbClr val="000000"/>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Imagem 10" descr="speaker.png"/>
          <p:cNvPicPr/>
          <p:nvPr/>
        </p:nvPicPr>
        <p:blipFill>
          <a:blip r:embed="rId3"/>
          <a:stretch/>
        </p:blipFill>
        <p:spPr>
          <a:xfrm>
            <a:off x="8786880" y="4857840"/>
            <a:ext cx="212400" cy="212400"/>
          </a:xfrm>
          <a:prstGeom prst="rect">
            <a:avLst/>
          </a:prstGeom>
          <a:ln w="0">
            <a:noFill/>
          </a:ln>
        </p:spPr>
      </p:pic>
      <p:sp>
        <p:nvSpPr>
          <p:cNvPr id="191"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192"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sp>
        <p:nvSpPr>
          <p:cNvPr id="193" name="Text Box 5"/>
          <p:cNvSpPr/>
          <p:nvPr/>
        </p:nvSpPr>
        <p:spPr>
          <a:xfrm>
            <a:off x="1434960" y="-92520"/>
            <a:ext cx="6389280" cy="4566240"/>
          </a:xfrm>
          <a:prstGeom prst="rect">
            <a:avLst/>
          </a:prstGeom>
          <a:noFill/>
          <a:ln w="0">
            <a:noFill/>
          </a:ln>
        </p:spPr>
        <p:style>
          <a:lnRef idx="0">
            <a:scrgbClr r="0" g="0" b="0"/>
          </a:lnRef>
          <a:fillRef idx="0">
            <a:scrgbClr r="0" g="0" b="0"/>
          </a:fillRef>
          <a:effectRef idx="0">
            <a:scrgbClr r="0" g="0" b="0"/>
          </a:effectRef>
          <a:fontRef idx="minor"/>
        </p:style>
        <p:txBody>
          <a:bodyPr lIns="67680" tIns="35280" rIns="67680" bIns="35280" anchor="t">
            <a:spAutoFit/>
          </a:bodyPr>
          <a:lstStyle/>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500" b="0" strike="noStrike" spc="-1">
              <a:solidFill>
                <a:srgbClr val="000000"/>
              </a:solidFill>
              <a:latin typeface="Arial"/>
            </a:endParaRPr>
          </a:p>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500" b="0" strike="noStrike" spc="-1">
              <a:solidFill>
                <a:srgbClr val="000000"/>
              </a:solidFill>
              <a:latin typeface="Arial"/>
            </a:endParaRPr>
          </a:p>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r>
              <a:rPr lang="pt-BR" sz="2000" b="1" strike="noStrike" spc="-1">
                <a:solidFill>
                  <a:schemeClr val="accent1"/>
                </a:solidFill>
                <a:latin typeface="Arial"/>
                <a:ea typeface="ＭＳ Ｐゴシック"/>
              </a:rPr>
              <a:t>Transporte dos Dados</a:t>
            </a:r>
            <a:endParaRPr lang="pt-BR" sz="2000" b="0" strike="noStrike" spc="-1">
              <a:solidFill>
                <a:srgbClr val="000000"/>
              </a:solidFill>
              <a:latin typeface="Arial"/>
            </a:endParaRPr>
          </a:p>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2000" b="0" strike="noStrike" spc="-1">
              <a:solidFill>
                <a:srgbClr val="000000"/>
              </a:solidFill>
              <a:latin typeface="Arial"/>
            </a:endParaRPr>
          </a:p>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500" b="0" strike="noStrike" spc="-1">
              <a:solidFill>
                <a:srgbClr val="000000"/>
              </a:solidFill>
              <a:latin typeface="Arial"/>
            </a:endParaRPr>
          </a:p>
          <a:p>
            <a:pPr marL="324000" indent="-243000">
              <a:lnSpc>
                <a:spcPct val="100000"/>
              </a:lnSpc>
              <a:buClr>
                <a:srgbClr val="FFFFFF"/>
              </a:buClr>
              <a:buSzPct val="45000"/>
              <a:buFont typeface="Wingdings" charset="2"/>
              <a:buChar char=""/>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r>
              <a:rPr lang="pt-BR" sz="1800" b="0" strike="noStrike" spc="-1">
                <a:solidFill>
                  <a:srgbClr val="000000"/>
                </a:solidFill>
                <a:latin typeface="Arial"/>
                <a:ea typeface="ＭＳ Ｐゴシック"/>
              </a:rPr>
              <a:t>O transporte dos dados para a central de controle pode ocorrer de diversas formas:</a:t>
            </a:r>
            <a:endParaRPr lang="pt-BR" sz="1800" b="0" strike="noStrike" spc="-1">
              <a:solidFill>
                <a:srgbClr val="000000"/>
              </a:solidFill>
              <a:latin typeface="Arial"/>
            </a:endParaRPr>
          </a:p>
          <a:p>
            <a:pP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800" b="0" strike="noStrike" spc="-1">
              <a:solidFill>
                <a:srgbClr val="000000"/>
              </a:solidFill>
              <a:latin typeface="Arial"/>
            </a:endParaRPr>
          </a:p>
          <a:p>
            <a:pPr marL="951120" indent="-243000">
              <a:lnSpc>
                <a:spcPct val="100000"/>
              </a:lnSpc>
              <a:buClr>
                <a:srgbClr val="000000"/>
              </a:buClr>
              <a:buSzPct val="45000"/>
              <a:buFont typeface="Wingdings" charset="2"/>
              <a:buChar char=""/>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r>
              <a:rPr lang="pt-BR" sz="1800" b="0" strike="noStrike" spc="-1">
                <a:solidFill>
                  <a:srgbClr val="000000"/>
                </a:solidFill>
                <a:latin typeface="Arial"/>
                <a:ea typeface="ＭＳ Ｐゴシック"/>
              </a:rPr>
              <a:t>Manual, usando um pendrive, por exemplo;</a:t>
            </a:r>
            <a:endParaRPr lang="pt-BR" sz="1800" b="0" strike="noStrike" spc="-1">
              <a:solidFill>
                <a:srgbClr val="000000"/>
              </a:solidFill>
              <a:latin typeface="Arial"/>
            </a:endParaRPr>
          </a:p>
          <a:p>
            <a:pPr marL="951120" indent="-243000">
              <a:lnSpc>
                <a:spcPct val="100000"/>
              </a:lnSpc>
              <a:buClr>
                <a:srgbClr val="000000"/>
              </a:buClr>
              <a:buSzPct val="45000"/>
              <a:buFont typeface="Wingdings" charset="2"/>
              <a:buChar char=""/>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r>
              <a:rPr lang="pt-BR" sz="1800" b="0" strike="noStrike" spc="-1">
                <a:solidFill>
                  <a:srgbClr val="000000"/>
                </a:solidFill>
                <a:latin typeface="Arial"/>
                <a:ea typeface="ＭＳ Ｐゴシック"/>
              </a:rPr>
              <a:t>Automática, quando o equipamento possui recursos de transmissão através de alguma infraestrutura de comunicação.</a:t>
            </a:r>
            <a:endParaRPr lang="pt-BR" sz="1800" b="0" strike="noStrike" spc="-1">
              <a:solidFill>
                <a:srgbClr val="000000"/>
              </a:solidFill>
              <a:latin typeface="Arial"/>
            </a:endParaRPr>
          </a:p>
          <a:p>
            <a:pP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800" b="0" strike="noStrike" spc="-1">
              <a:solidFill>
                <a:srgbClr val="000000"/>
              </a:solidFill>
              <a:latin typeface="Arial"/>
            </a:endParaRPr>
          </a:p>
          <a:p>
            <a:pPr marL="324000" indent="-243000">
              <a:lnSpc>
                <a:spcPct val="100000"/>
              </a:lnSpc>
              <a:buClr>
                <a:srgbClr val="FFFFFF"/>
              </a:buClr>
              <a:buSzPct val="45000"/>
              <a:buFont typeface="Wingdings" charset="2"/>
              <a:buChar char=""/>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r>
              <a:rPr lang="pt-BR" sz="1800" b="0" strike="noStrike" spc="-1">
                <a:solidFill>
                  <a:srgbClr val="000000"/>
                </a:solidFill>
                <a:latin typeface="Arial"/>
                <a:ea typeface="ＭＳ Ｐゴシック"/>
              </a:rPr>
              <a:t>É de extrema importância que os dados possam ser verificados no destino quanto à sua integridade e procedência.</a:t>
            </a:r>
            <a:endParaRPr lang="pt-BR" sz="1800" b="0" strike="noStrike" spc="-1">
              <a:solidFill>
                <a:srgbClr val="000000"/>
              </a:solidFill>
              <a:latin typeface="Arial"/>
            </a:endParaRPr>
          </a:p>
          <a:p>
            <a:pPr>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endParaRPr lang="pt-BR" sz="1200" b="0" strike="noStrike" spc="-1">
              <a:solidFill>
                <a:srgbClr val="000000"/>
              </a:solidFill>
              <a:latin typeface="Arial"/>
            </a:endParaRPr>
          </a:p>
        </p:txBody>
      </p:sp>
      <p:pic>
        <p:nvPicPr>
          <p:cNvPr id="194" name="Picture 5" descr="C:\Users\junior\Desktop\Logotipo_novo.png"/>
          <p:cNvPicPr/>
          <p:nvPr/>
        </p:nvPicPr>
        <p:blipFill>
          <a:blip r:embed="rId4"/>
          <a:stretch/>
        </p:blipFill>
        <p:spPr>
          <a:xfrm>
            <a:off x="6834240" y="195120"/>
            <a:ext cx="1931760" cy="39492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 name="Imagem 10" descr="speaker.png"/>
          <p:cNvPicPr/>
          <p:nvPr/>
        </p:nvPicPr>
        <p:blipFill>
          <a:blip r:embed="rId3"/>
          <a:stretch/>
        </p:blipFill>
        <p:spPr>
          <a:xfrm>
            <a:off x="8786880" y="4857840"/>
            <a:ext cx="212400" cy="212400"/>
          </a:xfrm>
          <a:prstGeom prst="rect">
            <a:avLst/>
          </a:prstGeom>
          <a:ln w="0">
            <a:noFill/>
          </a:ln>
        </p:spPr>
      </p:pic>
      <p:sp>
        <p:nvSpPr>
          <p:cNvPr id="196"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197"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sp>
        <p:nvSpPr>
          <p:cNvPr id="198" name="Text Box 5"/>
          <p:cNvSpPr/>
          <p:nvPr/>
        </p:nvSpPr>
        <p:spPr>
          <a:xfrm>
            <a:off x="1143000" y="1136606"/>
            <a:ext cx="7760880" cy="3087459"/>
          </a:xfrm>
          <a:prstGeom prst="rect">
            <a:avLst/>
          </a:prstGeom>
          <a:noFill/>
          <a:ln w="0">
            <a:noFill/>
          </a:ln>
        </p:spPr>
        <p:style>
          <a:lnRef idx="0">
            <a:scrgbClr r="0" g="0" b="0"/>
          </a:lnRef>
          <a:fillRef idx="0">
            <a:scrgbClr r="0" g="0" b="0"/>
          </a:fillRef>
          <a:effectRef idx="0">
            <a:scrgbClr r="0" g="0" b="0"/>
          </a:effectRef>
          <a:fontRef idx="minor"/>
        </p:style>
        <p:txBody>
          <a:bodyPr lIns="67680" tIns="35280" rIns="67680" bIns="35280" anchor="t">
            <a:spAutoFit/>
          </a:bodyPr>
          <a:lstStyle/>
          <a:p>
            <a:pPr algn="just">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r>
              <a:rPr lang="pt-BR" sz="1400" b="0" strike="noStrike" spc="-1" dirty="0">
                <a:solidFill>
                  <a:srgbClr val="000000"/>
                </a:solidFill>
                <a:latin typeface="Arial"/>
                <a:ea typeface="ＭＳ Ｐゴシック"/>
              </a:rPr>
              <a:t>A comunicação entre os equipamentos e o servidor é realizada utilizando as tecnologias: </a:t>
            </a:r>
            <a:endParaRPr lang="pt-BR" sz="1400" b="0" strike="noStrike" spc="-1" dirty="0">
              <a:solidFill>
                <a:srgbClr val="000000"/>
              </a:solidFill>
              <a:latin typeface="Arial"/>
            </a:endParaRPr>
          </a:p>
          <a:p>
            <a:pPr algn="just">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400" b="0" strike="noStrike" spc="-1" dirty="0">
              <a:solidFill>
                <a:srgbClr val="000000"/>
              </a:solidFill>
              <a:latin typeface="Arial"/>
            </a:endParaRPr>
          </a:p>
          <a:p>
            <a:pPr marL="638280" indent="-216000">
              <a:lnSpc>
                <a:spcPct val="100000"/>
              </a:lnSpc>
              <a:buClr>
                <a:srgbClr val="000000"/>
              </a:buClr>
              <a:buFont typeface="Wingdings" charset="2"/>
              <a:buChar cha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a:solidFill>
                  <a:srgbClr val="000000"/>
                </a:solidFill>
                <a:latin typeface="Arial"/>
                <a:ea typeface="ＭＳ Ｐゴシック"/>
              </a:rPr>
              <a:t>GPRS; </a:t>
            </a:r>
            <a:endParaRPr lang="pt-BR" sz="1400" b="0" strike="noStrike" spc="-1" dirty="0">
              <a:solidFill>
                <a:srgbClr val="000000"/>
              </a:solidFill>
              <a:latin typeface="Arial"/>
            </a:endParaRPr>
          </a:p>
          <a:p>
            <a:pPr marL="638280" indent="-216000">
              <a:lnSpc>
                <a:spcPct val="100000"/>
              </a:lnSpc>
              <a:buClr>
                <a:srgbClr val="000000"/>
              </a:buClr>
              <a:buFont typeface="Wingdings" charset="2"/>
              <a:buChar cha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a:solidFill>
                  <a:srgbClr val="000000"/>
                </a:solidFill>
                <a:latin typeface="Arial"/>
                <a:ea typeface="ＭＳ Ｐゴシック"/>
              </a:rPr>
              <a:t>3G; </a:t>
            </a:r>
            <a:endParaRPr lang="pt-BR" sz="1400" b="0" strike="noStrike" spc="-1" dirty="0">
              <a:solidFill>
                <a:srgbClr val="000000"/>
              </a:solidFill>
              <a:latin typeface="Arial"/>
            </a:endParaRPr>
          </a:p>
          <a:p>
            <a:pPr marL="638280" indent="-216000">
              <a:lnSpc>
                <a:spcPct val="100000"/>
              </a:lnSpc>
              <a:buClr>
                <a:srgbClr val="000000"/>
              </a:buClr>
              <a:buFont typeface="Wingdings" charset="2"/>
              <a:buChar cha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a:solidFill>
                  <a:srgbClr val="000000"/>
                </a:solidFill>
                <a:latin typeface="Arial"/>
                <a:ea typeface="ＭＳ Ｐゴシック"/>
              </a:rPr>
              <a:t>4G; </a:t>
            </a:r>
            <a:endParaRPr lang="pt-BR" sz="1400" b="0" strike="noStrike" spc="-1" dirty="0">
              <a:solidFill>
                <a:srgbClr val="000000"/>
              </a:solidFill>
              <a:latin typeface="Arial"/>
            </a:endParaRPr>
          </a:p>
          <a:p>
            <a:pPr marL="638280" indent="-216000">
              <a:lnSpc>
                <a:spcPct val="100000"/>
              </a:lnSpc>
              <a:buClr>
                <a:srgbClr val="000000"/>
              </a:buClr>
              <a:buFont typeface="Wingdings" charset="2"/>
              <a:buChar cha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err="1">
                <a:solidFill>
                  <a:srgbClr val="000000"/>
                </a:solidFill>
                <a:latin typeface="Arial"/>
                <a:ea typeface="ＭＳ Ｐゴシック"/>
              </a:rPr>
              <a:t>IoT</a:t>
            </a:r>
            <a:r>
              <a:rPr lang="pt-BR" sz="1400" b="0" strike="noStrike" spc="-1" dirty="0">
                <a:solidFill>
                  <a:srgbClr val="000000"/>
                </a:solidFill>
                <a:latin typeface="Arial"/>
                <a:ea typeface="ＭＳ Ｐゴシック"/>
              </a:rPr>
              <a:t>; </a:t>
            </a:r>
            <a:endParaRPr lang="pt-BR" sz="1400" b="0" strike="noStrike" spc="-1" dirty="0">
              <a:solidFill>
                <a:srgbClr val="000000"/>
              </a:solidFill>
              <a:latin typeface="Arial"/>
            </a:endParaRPr>
          </a:p>
          <a:p>
            <a:pPr marL="638280" indent="-216000">
              <a:lnSpc>
                <a:spcPct val="100000"/>
              </a:lnSpc>
              <a:buClr>
                <a:srgbClr val="000000"/>
              </a:buClr>
              <a:buFont typeface="Wingdings" charset="2"/>
              <a:buChar cha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a:solidFill>
                  <a:srgbClr val="000000"/>
                </a:solidFill>
                <a:latin typeface="Arial"/>
                <a:ea typeface="ＭＳ Ｐゴシック"/>
              </a:rPr>
              <a:t>Rádio Frequência;</a:t>
            </a:r>
            <a:endParaRPr lang="pt-BR" sz="1400" b="0" strike="noStrike" spc="-1" dirty="0">
              <a:solidFill>
                <a:srgbClr val="000000"/>
              </a:solidFill>
              <a:latin typeface="Arial"/>
            </a:endParaRPr>
          </a:p>
          <a:p>
            <a:pPr marL="638280" indent="-216000">
              <a:lnSpc>
                <a:spcPct val="100000"/>
              </a:lnSpc>
              <a:buClr>
                <a:srgbClr val="000000"/>
              </a:buClr>
              <a:buFont typeface="Wingdings" charset="2"/>
              <a:buChar cha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a:solidFill>
                  <a:srgbClr val="000000"/>
                </a:solidFill>
                <a:latin typeface="Arial"/>
                <a:ea typeface="ＭＳ Ｐゴシック"/>
              </a:rPr>
              <a:t>Satélite.</a:t>
            </a:r>
            <a:endParaRPr lang="pt-BR" sz="1400" b="0" strike="noStrike" spc="-1" dirty="0">
              <a:solidFill>
                <a:srgbClr val="000000"/>
              </a:solidFill>
              <a:latin typeface="Arial"/>
            </a:endParaRPr>
          </a:p>
          <a:p>
            <a:pPr>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endParaRPr lang="pt-BR" sz="1400" b="0" strike="noStrike" spc="-1" dirty="0">
              <a:solidFill>
                <a:srgbClr val="000000"/>
              </a:solidFill>
              <a:latin typeface="Arial"/>
            </a:endParaRPr>
          </a:p>
          <a:p>
            <a:pPr>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a:solidFill>
                  <a:srgbClr val="000000"/>
                </a:solidFill>
                <a:latin typeface="Arial"/>
                <a:ea typeface="ＭＳ Ｐゴシック"/>
              </a:rPr>
              <a:t>Estas tecnologias possuem vantagens próprias, das quais destacam-se:</a:t>
            </a:r>
            <a:endParaRPr lang="pt-BR" sz="1400" b="0" strike="noStrike" spc="-1" dirty="0">
              <a:solidFill>
                <a:srgbClr val="000000"/>
              </a:solidFill>
              <a:latin typeface="Arial"/>
            </a:endParaRPr>
          </a:p>
          <a:p>
            <a:pPr marL="640080" indent="-216000">
              <a:lnSpc>
                <a:spcPct val="100000"/>
              </a:lnSpc>
              <a:buClr>
                <a:srgbClr val="000000"/>
              </a:buClr>
              <a:buFont typeface="Wingdings" charset="2"/>
              <a:buChar cha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a:solidFill>
                  <a:srgbClr val="000000"/>
                </a:solidFill>
                <a:latin typeface="Arial"/>
                <a:ea typeface="ＭＳ Ｐゴシック"/>
              </a:rPr>
              <a:t>Tecnologias consolidadas no mercado;</a:t>
            </a:r>
            <a:endParaRPr lang="pt-BR" sz="1400" b="0" strike="noStrike" spc="-1" dirty="0">
              <a:solidFill>
                <a:srgbClr val="000000"/>
              </a:solidFill>
              <a:latin typeface="Arial"/>
            </a:endParaRPr>
          </a:p>
          <a:p>
            <a:pPr marL="640080" indent="-216000">
              <a:lnSpc>
                <a:spcPct val="100000"/>
              </a:lnSpc>
              <a:buClr>
                <a:srgbClr val="000000"/>
              </a:buClr>
              <a:buFont typeface="Wingdings" charset="2"/>
              <a:buChar cha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a:solidFill>
                  <a:srgbClr val="000000"/>
                </a:solidFill>
                <a:latin typeface="Arial"/>
                <a:ea typeface="ＭＳ Ｐゴシック"/>
              </a:rPr>
              <a:t>Custo baixo;</a:t>
            </a:r>
            <a:endParaRPr lang="pt-BR" sz="1400" b="0" strike="noStrike" spc="-1" dirty="0">
              <a:solidFill>
                <a:srgbClr val="000000"/>
              </a:solidFill>
              <a:latin typeface="Arial"/>
            </a:endParaRPr>
          </a:p>
          <a:p>
            <a:pPr marL="640080" indent="-216000">
              <a:lnSpc>
                <a:spcPct val="100000"/>
              </a:lnSpc>
              <a:buClr>
                <a:srgbClr val="000000"/>
              </a:buClr>
              <a:buFont typeface="Wingdings" charset="2"/>
              <a:buChar cha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a:solidFill>
                  <a:srgbClr val="000000"/>
                </a:solidFill>
                <a:latin typeface="Arial"/>
                <a:ea typeface="ＭＳ Ｐゴシック"/>
              </a:rPr>
              <a:t>Grande estabilidade de sinal; </a:t>
            </a:r>
            <a:endParaRPr lang="pt-BR" sz="1400" b="0" strike="noStrike" spc="-1" dirty="0">
              <a:solidFill>
                <a:srgbClr val="000000"/>
              </a:solidFill>
              <a:latin typeface="Arial"/>
            </a:endParaRPr>
          </a:p>
          <a:p>
            <a:pPr marL="640080" indent="-216000">
              <a:lnSpc>
                <a:spcPct val="100000"/>
              </a:lnSpc>
              <a:buClr>
                <a:srgbClr val="000000"/>
              </a:buClr>
              <a:buFont typeface="Wingdings" charset="2"/>
              <a:buChar cha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pt-BR" sz="1400" b="0" strike="noStrike" spc="-1" dirty="0">
                <a:solidFill>
                  <a:srgbClr val="000000"/>
                </a:solidFill>
                <a:latin typeface="Arial"/>
                <a:ea typeface="ＭＳ Ｐゴシック"/>
              </a:rPr>
              <a:t>Cobertura em quase todo território nacional.</a:t>
            </a:r>
            <a:endParaRPr lang="pt-BR" sz="1400" b="0" strike="noStrike" spc="-1" dirty="0">
              <a:solidFill>
                <a:srgbClr val="000000"/>
              </a:solidFill>
              <a:latin typeface="Arial"/>
            </a:endParaRPr>
          </a:p>
        </p:txBody>
      </p:sp>
      <p:pic>
        <p:nvPicPr>
          <p:cNvPr id="199" name="Picture 5" descr="C:\Users\junior\Desktop\Logotipo_novo.png"/>
          <p:cNvPicPr/>
          <p:nvPr/>
        </p:nvPicPr>
        <p:blipFill>
          <a:blip r:embed="rId4"/>
          <a:stretch/>
        </p:blipFill>
        <p:spPr>
          <a:xfrm>
            <a:off x="6834240" y="195120"/>
            <a:ext cx="1931760" cy="394920"/>
          </a:xfrm>
          <a:prstGeom prst="rect">
            <a:avLst/>
          </a:prstGeom>
          <a:ln w="0">
            <a:noFill/>
          </a:ln>
        </p:spPr>
      </p:pic>
      <p:sp>
        <p:nvSpPr>
          <p:cNvPr id="200" name="Retângulo 199"/>
          <p:cNvSpPr/>
          <p:nvPr/>
        </p:nvSpPr>
        <p:spPr>
          <a:xfrm>
            <a:off x="1143000" y="228600"/>
            <a:ext cx="5484960" cy="65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Tecnologia GPRS / 3G / 4G / IoT / Rádio Frequência e Satélite</a:t>
            </a:r>
            <a:endParaRPr lang="pt-BR" sz="2000" b="0" strike="noStrike" spc="-1">
              <a:solidFill>
                <a:srgbClr val="000000"/>
              </a:solidFill>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 name="Imagem 10" descr="speaker.png"/>
          <p:cNvPicPr/>
          <p:nvPr/>
        </p:nvPicPr>
        <p:blipFill>
          <a:blip r:embed="rId3"/>
          <a:stretch/>
        </p:blipFill>
        <p:spPr>
          <a:xfrm>
            <a:off x="8786880" y="4857840"/>
            <a:ext cx="212400" cy="212400"/>
          </a:xfrm>
          <a:prstGeom prst="rect">
            <a:avLst/>
          </a:prstGeom>
          <a:ln w="0">
            <a:noFill/>
          </a:ln>
        </p:spPr>
      </p:pic>
      <p:sp>
        <p:nvSpPr>
          <p:cNvPr id="202"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203"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sp>
        <p:nvSpPr>
          <p:cNvPr id="204" name="Text Box 5"/>
          <p:cNvSpPr/>
          <p:nvPr/>
        </p:nvSpPr>
        <p:spPr>
          <a:xfrm>
            <a:off x="1143000" y="681414"/>
            <a:ext cx="7999560" cy="3949234"/>
          </a:xfrm>
          <a:prstGeom prst="rect">
            <a:avLst/>
          </a:prstGeom>
          <a:noFill/>
          <a:ln w="0">
            <a:noFill/>
          </a:ln>
        </p:spPr>
        <p:style>
          <a:lnRef idx="0">
            <a:scrgbClr r="0" g="0" b="0"/>
          </a:lnRef>
          <a:fillRef idx="0">
            <a:scrgbClr r="0" g="0" b="0"/>
          </a:fillRef>
          <a:effectRef idx="0">
            <a:scrgbClr r="0" g="0" b="0"/>
          </a:effectRef>
          <a:fontRef idx="minor"/>
        </p:style>
        <p:txBody>
          <a:bodyPr lIns="67680" tIns="35280" rIns="67680" bIns="35280" anchor="t">
            <a:spAutoFit/>
          </a:bodyPr>
          <a:lstStyle/>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400" b="0" strike="noStrike" spc="-1" dirty="0">
              <a:solidFill>
                <a:srgbClr val="000000"/>
              </a:solidFill>
              <a:latin typeface="Arial"/>
            </a:endParaRPr>
          </a:p>
          <a:p>
            <a:pPr marL="216000" indent="-216000">
              <a:lnSpc>
                <a:spcPct val="100000"/>
              </a:lnSpc>
              <a:buClr>
                <a:srgbClr val="000000"/>
              </a:buClr>
              <a:buSzPct val="45000"/>
              <a:buFont typeface="Wingdings" charset="2"/>
              <a:buChar char=""/>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r>
              <a:rPr lang="pt-BR" sz="1400" b="0" strike="noStrike" spc="-1" dirty="0">
                <a:solidFill>
                  <a:srgbClr val="000000"/>
                </a:solidFill>
                <a:latin typeface="Arial"/>
                <a:ea typeface="ＭＳ Ｐゴシック"/>
              </a:rPr>
              <a:t>GPRS/3G/4G – Alto fluxo de transferência de dados e grande cobertura de sinal (limite muito alto de transferência de dados com baixo custo). Muito utilizado em sistemas que possuam recursos de operação e controle. Permite fácil adaptação a sistemas de bateria. Transferência de dados da ordem de 20 a 30 MB mensais;</a:t>
            </a:r>
            <a:endParaRPr lang="pt-BR" sz="1400" b="0" strike="noStrike" spc="-1" dirty="0">
              <a:solidFill>
                <a:srgbClr val="000000"/>
              </a:solidFill>
              <a:latin typeface="Arial"/>
            </a:endParaRPr>
          </a:p>
          <a:p>
            <a:pP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400" b="0" strike="noStrike" spc="-1" dirty="0">
              <a:solidFill>
                <a:srgbClr val="000000"/>
              </a:solidFill>
              <a:latin typeface="Arial"/>
            </a:endParaRPr>
          </a:p>
          <a:p>
            <a:pPr marL="216000" indent="-216000">
              <a:lnSpc>
                <a:spcPct val="100000"/>
              </a:lnSpc>
              <a:buClr>
                <a:srgbClr val="000000"/>
              </a:buClr>
              <a:buSzPct val="45000"/>
              <a:buFont typeface="Wingdings" charset="2"/>
              <a:buChar char=""/>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r>
              <a:rPr lang="pt-BR" sz="1400" b="0" strike="noStrike" spc="-1" dirty="0" err="1">
                <a:solidFill>
                  <a:srgbClr val="000000"/>
                </a:solidFill>
                <a:latin typeface="Arial"/>
                <a:ea typeface="ＭＳ Ｐゴシック"/>
              </a:rPr>
              <a:t>IoT</a:t>
            </a:r>
            <a:r>
              <a:rPr lang="pt-BR" sz="1400" b="0" strike="noStrike" spc="-1" dirty="0">
                <a:solidFill>
                  <a:srgbClr val="000000"/>
                </a:solidFill>
                <a:latin typeface="Arial"/>
                <a:ea typeface="ＭＳ Ｐゴシック"/>
              </a:rPr>
              <a:t>– Baixo fluxo de envio de informações, cobertura de sinal nas grandes capitais, longo alcance devido a baixa frequência do rádio utilizado. Utilizado para aquisição de dados de dispositivos simples, como leitura de uma vazão, status etc. Adequado para dispositivos alimentados por bateria. Pacotes de dados de 12 a 160 bytes no </a:t>
            </a:r>
            <a:r>
              <a:rPr lang="pt-BR" sz="1400" b="0" strike="noStrike" spc="-1" dirty="0" err="1">
                <a:solidFill>
                  <a:srgbClr val="000000"/>
                </a:solidFill>
                <a:latin typeface="Arial"/>
                <a:ea typeface="ＭＳ Ｐゴシック"/>
              </a:rPr>
              <a:t>uplink</a:t>
            </a:r>
            <a:r>
              <a:rPr lang="pt-BR" sz="1400" b="0" strike="noStrike" spc="-1" dirty="0">
                <a:solidFill>
                  <a:srgbClr val="000000"/>
                </a:solidFill>
                <a:latin typeface="Arial"/>
                <a:ea typeface="ＭＳ Ｐゴシック"/>
              </a:rPr>
              <a:t>.  Comunicação no </a:t>
            </a:r>
            <a:r>
              <a:rPr lang="pt-BR" sz="1400" b="0" strike="noStrike" spc="-1" dirty="0" err="1">
                <a:solidFill>
                  <a:srgbClr val="000000"/>
                </a:solidFill>
                <a:latin typeface="Arial"/>
                <a:ea typeface="ＭＳ Ｐゴシック"/>
              </a:rPr>
              <a:t>downlink</a:t>
            </a:r>
            <a:r>
              <a:rPr lang="pt-BR" sz="1400" b="0" strike="noStrike" spc="-1" dirty="0">
                <a:solidFill>
                  <a:srgbClr val="000000"/>
                </a:solidFill>
                <a:latin typeface="Arial"/>
                <a:ea typeface="ＭＳ Ｐゴシック"/>
              </a:rPr>
              <a:t> extremamente limitada (servidor -&gt; equipamento);</a:t>
            </a:r>
            <a:endParaRPr lang="pt-BR" sz="1400" b="0" strike="noStrike" spc="-1" dirty="0">
              <a:solidFill>
                <a:srgbClr val="000000"/>
              </a:solidFill>
              <a:latin typeface="Arial"/>
            </a:endParaRPr>
          </a:p>
          <a:p>
            <a:pP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400" b="0" strike="noStrike" spc="-1" dirty="0">
              <a:solidFill>
                <a:srgbClr val="000000"/>
              </a:solidFill>
              <a:latin typeface="Arial"/>
            </a:endParaRPr>
          </a:p>
          <a:p>
            <a:pPr marL="216000" indent="-216000">
              <a:lnSpc>
                <a:spcPct val="100000"/>
              </a:lnSpc>
              <a:buClr>
                <a:srgbClr val="000000"/>
              </a:buClr>
              <a:buSzPct val="45000"/>
              <a:buFont typeface="Wingdings" charset="2"/>
              <a:buChar char=""/>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r>
              <a:rPr lang="pt-BR" sz="1400" b="0" strike="noStrike" spc="-1" dirty="0">
                <a:solidFill>
                  <a:srgbClr val="000000"/>
                </a:solidFill>
                <a:latin typeface="Arial"/>
                <a:ea typeface="ＭＳ Ｐゴシック"/>
              </a:rPr>
              <a:t>Rádio Frequência – Alto fluxo de envio de informações, dificuldade de sinal devido a necessidade de visada ponto a ponto do rádio, depende de energia elétrica, utilizado para grandes controles de operação;</a:t>
            </a:r>
            <a:endParaRPr lang="pt-BR" sz="1400" b="0" strike="noStrike" spc="-1" dirty="0">
              <a:solidFill>
                <a:srgbClr val="000000"/>
              </a:solidFill>
              <a:latin typeface="Arial"/>
            </a:endParaRPr>
          </a:p>
          <a:p>
            <a:pP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400" b="0" strike="noStrike" spc="-1" dirty="0">
              <a:solidFill>
                <a:srgbClr val="000000"/>
              </a:solidFill>
              <a:latin typeface="Arial"/>
            </a:endParaRPr>
          </a:p>
          <a:p>
            <a:pPr marL="216000" indent="-216000">
              <a:lnSpc>
                <a:spcPct val="100000"/>
              </a:lnSpc>
              <a:buClr>
                <a:srgbClr val="000000"/>
              </a:buClr>
              <a:buSzPct val="45000"/>
              <a:buFont typeface="Wingdings" charset="2"/>
              <a:buChar char=""/>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r>
              <a:rPr lang="pt-BR" sz="1400" b="0" strike="noStrike" spc="-1" dirty="0">
                <a:solidFill>
                  <a:srgbClr val="000000"/>
                </a:solidFill>
                <a:latin typeface="Arial"/>
                <a:ea typeface="ＭＳ Ｐゴシック"/>
              </a:rPr>
              <a:t>Satélite – Cobertura global do envio de informação, baixo envio de informações e alto custo de transmissão.</a:t>
            </a:r>
            <a:endParaRPr lang="pt-BR" sz="1400" b="0" strike="noStrike" spc="-1" dirty="0">
              <a:solidFill>
                <a:srgbClr val="000000"/>
              </a:solidFill>
              <a:latin typeface="Arial"/>
            </a:endParaRPr>
          </a:p>
        </p:txBody>
      </p:sp>
      <p:pic>
        <p:nvPicPr>
          <p:cNvPr id="205" name="Picture 5" descr="C:\Users\junior\Desktop\Logotipo_novo.png"/>
          <p:cNvPicPr/>
          <p:nvPr/>
        </p:nvPicPr>
        <p:blipFill>
          <a:blip r:embed="rId4"/>
          <a:stretch/>
        </p:blipFill>
        <p:spPr>
          <a:xfrm>
            <a:off x="6834240" y="195120"/>
            <a:ext cx="1931760" cy="394920"/>
          </a:xfrm>
          <a:prstGeom prst="rect">
            <a:avLst/>
          </a:prstGeom>
          <a:ln w="0">
            <a:noFill/>
          </a:ln>
        </p:spPr>
      </p:pic>
      <p:sp>
        <p:nvSpPr>
          <p:cNvPr id="206" name="Retângulo 205"/>
          <p:cNvSpPr/>
          <p:nvPr/>
        </p:nvSpPr>
        <p:spPr>
          <a:xfrm>
            <a:off x="1143000" y="28800"/>
            <a:ext cx="5484960" cy="65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Tecnologia GPRS / 3G / 4G / IoT / Rádio Frequência e Satélite</a:t>
            </a:r>
            <a:endParaRPr lang="pt-BR" sz="2000" b="0" strike="noStrike" spc="-1">
              <a:solidFill>
                <a:srgbClr val="000000"/>
              </a:solidFill>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 name="Imagem 10" descr="speaker.png"/>
          <p:cNvPicPr/>
          <p:nvPr/>
        </p:nvPicPr>
        <p:blipFill>
          <a:blip r:embed="rId3"/>
          <a:stretch/>
        </p:blipFill>
        <p:spPr>
          <a:xfrm>
            <a:off x="8786880" y="4857840"/>
            <a:ext cx="212400" cy="212400"/>
          </a:xfrm>
          <a:prstGeom prst="rect">
            <a:avLst/>
          </a:prstGeom>
          <a:ln w="0">
            <a:noFill/>
          </a:ln>
        </p:spPr>
      </p:pic>
      <p:sp>
        <p:nvSpPr>
          <p:cNvPr id="208"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209"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sp>
        <p:nvSpPr>
          <p:cNvPr id="210" name="Text Box 5"/>
          <p:cNvSpPr/>
          <p:nvPr/>
        </p:nvSpPr>
        <p:spPr>
          <a:xfrm>
            <a:off x="1142820" y="1065682"/>
            <a:ext cx="7542360" cy="3010515"/>
          </a:xfrm>
          <a:prstGeom prst="rect">
            <a:avLst/>
          </a:prstGeom>
          <a:noFill/>
          <a:ln w="0">
            <a:noFill/>
          </a:ln>
        </p:spPr>
        <p:style>
          <a:lnRef idx="0">
            <a:scrgbClr r="0" g="0" b="0"/>
          </a:lnRef>
          <a:fillRef idx="0">
            <a:scrgbClr r="0" g="0" b="0"/>
          </a:fillRef>
          <a:effectRef idx="0">
            <a:scrgbClr r="0" g="0" b="0"/>
          </a:effectRef>
          <a:fontRef idx="minor"/>
        </p:style>
        <p:txBody>
          <a:bodyPr lIns="67680" tIns="35280" rIns="67680" bIns="35280" anchor="t">
            <a:spAutoFit/>
          </a:bodyPr>
          <a:lstStyle/>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500" b="0" strike="noStrike" spc="-1" dirty="0">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600" b="0" strike="noStrike" spc="-1" dirty="0">
                <a:solidFill>
                  <a:srgbClr val="000000"/>
                </a:solidFill>
                <a:latin typeface="Arial"/>
                <a:ea typeface="ＭＳ Ｐゴシック"/>
              </a:rPr>
              <a:t>TFTP, FTP, HTTP e HTTPS alternativas para o envio de dados de dispositivos;</a:t>
            </a:r>
            <a:endParaRPr lang="pt-BR" sz="1600" b="0" strike="noStrike" spc="-1" dirty="0">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600" b="0" strike="noStrike" spc="-1" dirty="0">
                <a:solidFill>
                  <a:srgbClr val="000000"/>
                </a:solidFill>
                <a:latin typeface="Arial"/>
                <a:ea typeface="ＭＳ Ｐゴシック"/>
              </a:rPr>
              <a:t>TFTP é o protocolo de transferência de arquivos mais antigo deste grupo, que utiliza o UDP para o transporte dos arquivos de dados;</a:t>
            </a:r>
            <a:endParaRPr lang="pt-BR" sz="1600" b="0" strike="noStrike" spc="-1" dirty="0">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600" b="0" strike="noStrike" spc="-1" dirty="0">
                <a:solidFill>
                  <a:srgbClr val="000000"/>
                </a:solidFill>
                <a:latin typeface="Arial"/>
                <a:ea typeface="ＭＳ Ｐゴシック"/>
              </a:rPr>
              <a:t>FTP é um protocolo antigo;</a:t>
            </a:r>
            <a:endParaRPr lang="pt-BR" sz="1600" b="0" strike="noStrike" spc="-1" dirty="0">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600" b="0" strike="noStrike" spc="-1" dirty="0">
                <a:solidFill>
                  <a:srgbClr val="000000"/>
                </a:solidFill>
                <a:latin typeface="Arial"/>
                <a:ea typeface="ＭＳ Ｐゴシック"/>
              </a:rPr>
              <a:t>HTTP é o protocolo mais usado na Internet, que permite o envio de qualquer tipo de dado;</a:t>
            </a:r>
            <a:endParaRPr lang="pt-BR" sz="1600" b="0" strike="noStrike" spc="-1" dirty="0">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600" b="0" strike="noStrike" spc="-1" dirty="0">
                <a:solidFill>
                  <a:srgbClr val="000000"/>
                </a:solidFill>
                <a:latin typeface="Arial"/>
                <a:ea typeface="ＭＳ Ｐゴシック"/>
              </a:rPr>
              <a:t>HTTPS é a versão segura do protocolo HTTP, que adiciona uma camada de segurança sobre os dados usando SSL. Além de criptografar os dados em trânsito, o SSL usa certificado digital, que permite o cliente verificar a identidade e legitimidade do servidor.</a:t>
            </a:r>
            <a:endParaRPr lang="pt-BR" sz="1600" b="0" strike="noStrike" spc="-1" dirty="0">
              <a:solidFill>
                <a:srgbClr val="000000"/>
              </a:solidFill>
              <a:latin typeface="Arial"/>
            </a:endParaRPr>
          </a:p>
        </p:txBody>
      </p:sp>
      <p:pic>
        <p:nvPicPr>
          <p:cNvPr id="211" name="Picture 5" descr="C:\Users\junior\Desktop\Logotipo_novo.png"/>
          <p:cNvPicPr/>
          <p:nvPr/>
        </p:nvPicPr>
        <p:blipFill>
          <a:blip r:embed="rId4"/>
          <a:stretch/>
        </p:blipFill>
        <p:spPr>
          <a:xfrm>
            <a:off x="6834240" y="195120"/>
            <a:ext cx="1931760" cy="394920"/>
          </a:xfrm>
          <a:prstGeom prst="rect">
            <a:avLst/>
          </a:prstGeom>
          <a:ln w="0">
            <a:noFill/>
          </a:ln>
        </p:spPr>
      </p:pic>
      <p:sp>
        <p:nvSpPr>
          <p:cNvPr id="212" name="Retângulo 211"/>
          <p:cNvSpPr/>
          <p:nvPr/>
        </p:nvSpPr>
        <p:spPr>
          <a:xfrm>
            <a:off x="1143000" y="29160"/>
            <a:ext cx="5484960" cy="65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Protocolos de Comunicação</a:t>
            </a:r>
            <a:endParaRPr lang="pt-BR" sz="2000" b="0" strike="noStrike" spc="-1">
              <a:solidFill>
                <a:srgbClr val="000000"/>
              </a:solidFill>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Retângulo 3"/>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214" name="CaixaDeTexto 4"/>
          <p:cNvSpPr/>
          <p:nvPr/>
        </p:nvSpPr>
        <p:spPr>
          <a:xfrm rot="16200000">
            <a:off x="-1916640" y="2223000"/>
            <a:ext cx="4894200" cy="69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4000" b="1" strike="noStrike" spc="-1">
                <a:solidFill>
                  <a:srgbClr val="F2F2F2"/>
                </a:solidFill>
                <a:latin typeface="Calibri"/>
                <a:ea typeface="ＭＳ Ｐゴシック"/>
              </a:rPr>
              <a:t>ARQUITETURA </a:t>
            </a:r>
            <a:endParaRPr lang="pt-BR" sz="4000" b="0" strike="noStrike" spc="-1">
              <a:solidFill>
                <a:srgbClr val="000000"/>
              </a:solidFill>
              <a:latin typeface="Arial"/>
            </a:endParaRPr>
          </a:p>
        </p:txBody>
      </p:sp>
      <p:grpSp>
        <p:nvGrpSpPr>
          <p:cNvPr id="215" name="Retângulo de cantos arredondados 17"/>
          <p:cNvGrpSpPr/>
          <p:nvPr/>
        </p:nvGrpSpPr>
        <p:grpSpPr>
          <a:xfrm>
            <a:off x="2844720" y="419040"/>
            <a:ext cx="1382400" cy="1382400"/>
            <a:chOff x="2844720" y="419040"/>
            <a:chExt cx="1382400" cy="1382400"/>
          </a:xfrm>
        </p:grpSpPr>
        <p:pic>
          <p:nvPicPr>
            <p:cNvPr id="216" name="Retângulo de cantos arredondados 17"/>
            <p:cNvPicPr/>
            <p:nvPr/>
          </p:nvPicPr>
          <p:blipFill>
            <a:blip r:embed="rId3"/>
            <a:stretch/>
          </p:blipFill>
          <p:spPr>
            <a:xfrm>
              <a:off x="2844720" y="419040"/>
              <a:ext cx="1382400" cy="1382400"/>
            </a:xfrm>
            <a:prstGeom prst="rect">
              <a:avLst/>
            </a:prstGeom>
            <a:ln w="0">
              <a:noFill/>
            </a:ln>
          </p:spPr>
        </p:pic>
        <p:sp>
          <p:nvSpPr>
            <p:cNvPr id="217" name="Text Box 4"/>
            <p:cNvSpPr/>
            <p:nvPr/>
          </p:nvSpPr>
          <p:spPr>
            <a:xfrm>
              <a:off x="2963880" y="534960"/>
              <a:ext cx="1142640" cy="1142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pt-BR" sz="2400" b="0" strike="noStrike" spc="-1">
                <a:solidFill>
                  <a:schemeClr val="dk1"/>
                </a:solidFill>
                <a:latin typeface="Arial"/>
                <a:ea typeface="ＭＳ Ｐゴシック"/>
              </a:endParaRPr>
            </a:p>
          </p:txBody>
        </p:sp>
      </p:grpSp>
      <p:sp>
        <p:nvSpPr>
          <p:cNvPr id="218" name="CaixaDeTexto 59"/>
          <p:cNvSpPr/>
          <p:nvPr/>
        </p:nvSpPr>
        <p:spPr>
          <a:xfrm>
            <a:off x="3006000" y="285840"/>
            <a:ext cx="1456920" cy="3031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pt-BR" sz="1400" b="1" strike="noStrike" spc="-1">
                <a:solidFill>
                  <a:schemeClr val="accent1"/>
                </a:solidFill>
                <a:latin typeface="Arial"/>
                <a:ea typeface="ＭＳ Ｐゴシック"/>
              </a:rPr>
              <a:t>GPRS / 3G / 4G</a:t>
            </a:r>
            <a:endParaRPr lang="pt-BR" sz="1400" b="0" strike="noStrike" spc="-1">
              <a:solidFill>
                <a:srgbClr val="000000"/>
              </a:solidFill>
              <a:latin typeface="Arial"/>
            </a:endParaRPr>
          </a:p>
        </p:txBody>
      </p:sp>
      <p:pic>
        <p:nvPicPr>
          <p:cNvPr id="219" name="Imagem 67" descr="Ipad.png"/>
          <p:cNvPicPr/>
          <p:nvPr/>
        </p:nvPicPr>
        <p:blipFill>
          <a:blip r:embed="rId4"/>
          <a:stretch/>
        </p:blipFill>
        <p:spPr>
          <a:xfrm rot="20633400">
            <a:off x="7939800" y="3828600"/>
            <a:ext cx="921960" cy="718920"/>
          </a:xfrm>
          <a:prstGeom prst="rect">
            <a:avLst/>
          </a:prstGeom>
          <a:ln w="0">
            <a:noFill/>
          </a:ln>
          <a:effectLst>
            <a:outerShdw dist="37674" dir="2700000" algn="tl" rotWithShape="0">
              <a:srgbClr val="000000">
                <a:alpha val="40000"/>
              </a:srgbClr>
            </a:outerShdw>
          </a:effectLst>
        </p:spPr>
      </p:pic>
      <p:pic>
        <p:nvPicPr>
          <p:cNvPr id="220" name="Picture 134" descr="VT482-1 copia2.jpg"/>
          <p:cNvPicPr/>
          <p:nvPr/>
        </p:nvPicPr>
        <p:blipFill>
          <a:blip r:embed="rId5"/>
          <a:stretch/>
        </p:blipFill>
        <p:spPr>
          <a:xfrm>
            <a:off x="7786800" y="2521080"/>
            <a:ext cx="1149120" cy="763200"/>
          </a:xfrm>
          <a:prstGeom prst="rect">
            <a:avLst/>
          </a:prstGeom>
          <a:ln w="9525">
            <a:noFill/>
          </a:ln>
          <a:effectLst>
            <a:outerShdw blurRad="50760" dist="37674" dir="2700000" algn="tl" rotWithShape="0">
              <a:srgbClr val="000000">
                <a:alpha val="40000"/>
              </a:srgbClr>
            </a:outerShdw>
          </a:effectLst>
        </p:spPr>
      </p:pic>
      <p:pic>
        <p:nvPicPr>
          <p:cNvPr id="221" name="Picture 135" descr="VT482-1 copia2.jpg"/>
          <p:cNvPicPr/>
          <p:nvPr/>
        </p:nvPicPr>
        <p:blipFill>
          <a:blip r:embed="rId6"/>
          <a:stretch/>
        </p:blipFill>
        <p:spPr>
          <a:xfrm>
            <a:off x="7772400" y="1041480"/>
            <a:ext cx="1242720" cy="1242720"/>
          </a:xfrm>
          <a:prstGeom prst="rect">
            <a:avLst/>
          </a:prstGeom>
          <a:ln w="0">
            <a:noFill/>
          </a:ln>
        </p:spPr>
      </p:pic>
      <p:sp>
        <p:nvSpPr>
          <p:cNvPr id="222" name="CaixaDeTexto 70"/>
          <p:cNvSpPr/>
          <p:nvPr/>
        </p:nvSpPr>
        <p:spPr>
          <a:xfrm>
            <a:off x="7936920" y="662040"/>
            <a:ext cx="921960" cy="3333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pt-BR" sz="1600" b="1" strike="noStrike" spc="-1">
                <a:solidFill>
                  <a:schemeClr val="accent1"/>
                </a:solidFill>
                <a:latin typeface="Arial"/>
                <a:ea typeface="ＭＳ Ｐゴシック"/>
              </a:rPr>
              <a:t>Internet</a:t>
            </a:r>
            <a:endParaRPr lang="pt-BR" sz="1600" b="0" strike="noStrike" spc="-1">
              <a:solidFill>
                <a:srgbClr val="000000"/>
              </a:solidFill>
              <a:latin typeface="Arial"/>
            </a:endParaRPr>
          </a:p>
        </p:txBody>
      </p:sp>
      <p:pic>
        <p:nvPicPr>
          <p:cNvPr id="223" name="Picture 5" descr="C:\Users\junior\Desktop\Logotipo_novo.png"/>
          <p:cNvPicPr/>
          <p:nvPr/>
        </p:nvPicPr>
        <p:blipFill>
          <a:blip r:embed="rId7"/>
          <a:stretch/>
        </p:blipFill>
        <p:spPr>
          <a:xfrm>
            <a:off x="6834240" y="142920"/>
            <a:ext cx="1931760" cy="394920"/>
          </a:xfrm>
          <a:prstGeom prst="rect">
            <a:avLst/>
          </a:prstGeom>
          <a:ln w="0">
            <a:noFill/>
          </a:ln>
        </p:spPr>
      </p:pic>
      <p:sp>
        <p:nvSpPr>
          <p:cNvPr id="224" name="CaixaDeTexto 65"/>
          <p:cNvSpPr/>
          <p:nvPr/>
        </p:nvSpPr>
        <p:spPr>
          <a:xfrm>
            <a:off x="1071720" y="642960"/>
            <a:ext cx="1355400" cy="45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pt-BR" sz="1200" b="1" strike="noStrike" spc="-1">
                <a:solidFill>
                  <a:schemeClr val="accent1"/>
                </a:solidFill>
                <a:latin typeface="Arial"/>
                <a:ea typeface="ＭＳ Ｐゴシック"/>
              </a:rPr>
              <a:t>VT-460,</a:t>
            </a:r>
            <a:endParaRPr lang="pt-BR" sz="1200" b="0" strike="noStrike" spc="-1">
              <a:solidFill>
                <a:srgbClr val="000000"/>
              </a:solidFill>
              <a:latin typeface="Arial"/>
            </a:endParaRPr>
          </a:p>
          <a:p>
            <a:pPr algn="ctr">
              <a:lnSpc>
                <a:spcPct val="100000"/>
              </a:lnSpc>
            </a:pPr>
            <a:r>
              <a:rPr lang="pt-BR" sz="1200" b="1" strike="noStrike" spc="-1">
                <a:solidFill>
                  <a:schemeClr val="accent1"/>
                </a:solidFill>
                <a:latin typeface="Arial"/>
                <a:ea typeface="ＭＳ Ｐゴシック"/>
              </a:rPr>
              <a:t>VT-490 e VT-471 </a:t>
            </a:r>
            <a:endParaRPr lang="pt-BR" sz="1200" b="0" strike="noStrike" spc="-1">
              <a:solidFill>
                <a:srgbClr val="000000"/>
              </a:solidFill>
              <a:latin typeface="Arial"/>
            </a:endParaRPr>
          </a:p>
        </p:txBody>
      </p:sp>
      <p:sp>
        <p:nvSpPr>
          <p:cNvPr id="225" name="Seta para a esquerda e para a direita 67"/>
          <p:cNvSpPr/>
          <p:nvPr/>
        </p:nvSpPr>
        <p:spPr>
          <a:xfrm rot="19949400">
            <a:off x="2462760" y="1118880"/>
            <a:ext cx="587160" cy="291960"/>
          </a:xfrm>
          <a:prstGeom prst="leftRightArrow">
            <a:avLst>
              <a:gd name="adj1" fmla="val 50000"/>
              <a:gd name="adj2" fmla="val 50000"/>
            </a:avLst>
          </a:prstGeom>
          <a:gradFill rotWithShape="0">
            <a:gsLst>
              <a:gs pos="0">
                <a:srgbClr val="2988A1"/>
              </a:gs>
              <a:gs pos="80000">
                <a:srgbClr val="36B0D1"/>
              </a:gs>
              <a:gs pos="100000">
                <a:srgbClr val="34B3D5"/>
              </a:gs>
            </a:gsLst>
            <a:lin ang="14544000"/>
          </a:gradFill>
          <a:ln>
            <a:solidFill>
              <a:srgbClr val="46AAC4"/>
            </a:solidFill>
            <a:round/>
          </a:ln>
          <a:effectLst>
            <a:outerShdw blurRad="39960" dist="23040" dir="5400000" rotWithShape="0">
              <a:srgbClr val="000000">
                <a:alpha val="35000"/>
              </a:srgbClr>
            </a:outerShdw>
          </a:effectLst>
        </p:spPr>
        <p:style>
          <a:lnRef idx="1">
            <a:schemeClr val="accent5"/>
          </a:lnRef>
          <a:fillRef idx="3">
            <a:schemeClr val="accent5"/>
          </a:fillRef>
          <a:effectRef idx="2">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sp>
        <p:nvSpPr>
          <p:cNvPr id="226" name="Seta para a esquerda e para a direita 70"/>
          <p:cNvSpPr/>
          <p:nvPr/>
        </p:nvSpPr>
        <p:spPr>
          <a:xfrm>
            <a:off x="4368960" y="1000080"/>
            <a:ext cx="987120" cy="358560"/>
          </a:xfrm>
          <a:prstGeom prst="leftRightArrow">
            <a:avLst>
              <a:gd name="adj1" fmla="val 50000"/>
              <a:gd name="adj2" fmla="val 50000"/>
            </a:avLst>
          </a:prstGeom>
          <a:gradFill rotWithShape="0">
            <a:gsLst>
              <a:gs pos="0">
                <a:srgbClr val="2988A1"/>
              </a:gs>
              <a:gs pos="80000">
                <a:srgbClr val="36B0D1"/>
              </a:gs>
              <a:gs pos="100000">
                <a:srgbClr val="34B3D5"/>
              </a:gs>
            </a:gsLst>
            <a:lin ang="16200000"/>
          </a:gradFill>
          <a:ln>
            <a:solidFill>
              <a:srgbClr val="46AAC4"/>
            </a:solidFill>
            <a:round/>
          </a:ln>
          <a:effectLst>
            <a:outerShdw blurRad="39960" dist="23040" dir="5400000" rotWithShape="0">
              <a:srgbClr val="000000">
                <a:alpha val="35000"/>
              </a:srgbClr>
            </a:outerShdw>
          </a:effectLst>
        </p:spPr>
        <p:style>
          <a:lnRef idx="1">
            <a:schemeClr val="accent5"/>
          </a:lnRef>
          <a:fillRef idx="3">
            <a:schemeClr val="accent5"/>
          </a:fillRef>
          <a:effectRef idx="2">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sp>
        <p:nvSpPr>
          <p:cNvPr id="227" name="CaixaDeTexto 59"/>
          <p:cNvSpPr/>
          <p:nvPr/>
        </p:nvSpPr>
        <p:spPr>
          <a:xfrm>
            <a:off x="3143160" y="1857240"/>
            <a:ext cx="85536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1400" b="1" strike="noStrike" spc="-1">
                <a:solidFill>
                  <a:schemeClr val="accent1"/>
                </a:solidFill>
                <a:latin typeface="Arial"/>
                <a:ea typeface="ＭＳ Ｐゴシック"/>
              </a:rPr>
              <a:t>Satélite</a:t>
            </a:r>
            <a:endParaRPr lang="pt-BR" sz="1400" b="0" strike="noStrike" spc="-1">
              <a:solidFill>
                <a:srgbClr val="000000"/>
              </a:solidFill>
              <a:latin typeface="Arial"/>
            </a:endParaRPr>
          </a:p>
        </p:txBody>
      </p:sp>
      <p:pic>
        <p:nvPicPr>
          <p:cNvPr id="228" name="Picture 35" descr="C:\Users\vectora\Desktop\server.png"/>
          <p:cNvPicPr/>
          <p:nvPr/>
        </p:nvPicPr>
        <p:blipFill>
          <a:blip r:embed="rId8"/>
          <a:stretch/>
        </p:blipFill>
        <p:spPr>
          <a:xfrm>
            <a:off x="6000840" y="2143080"/>
            <a:ext cx="655560" cy="784080"/>
          </a:xfrm>
          <a:prstGeom prst="rect">
            <a:avLst/>
          </a:prstGeom>
          <a:ln w="0">
            <a:noFill/>
          </a:ln>
          <a:effectLst>
            <a:outerShdw dist="37674" dir="2700000" algn="tl" rotWithShape="0">
              <a:srgbClr val="000000">
                <a:alpha val="40000"/>
              </a:srgbClr>
            </a:outerShdw>
          </a:effectLst>
        </p:spPr>
      </p:pic>
      <p:sp>
        <p:nvSpPr>
          <p:cNvPr id="229" name="CaixaDeTexto 65"/>
          <p:cNvSpPr/>
          <p:nvPr/>
        </p:nvSpPr>
        <p:spPr>
          <a:xfrm>
            <a:off x="4647240" y="1785960"/>
            <a:ext cx="699480" cy="3949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a:lnSpc>
                <a:spcPct val="100000"/>
              </a:lnSpc>
            </a:pPr>
            <a:r>
              <a:rPr lang="pt-BR" sz="1000" b="1" strike="noStrike" spc="-1">
                <a:solidFill>
                  <a:schemeClr val="accent1"/>
                </a:solidFill>
                <a:latin typeface="Arial"/>
                <a:ea typeface="ＭＳ Ｐゴシック"/>
              </a:rPr>
              <a:t>Estação </a:t>
            </a:r>
            <a:endParaRPr lang="pt-BR" sz="1000" b="0" strike="noStrike" spc="-1">
              <a:solidFill>
                <a:srgbClr val="000000"/>
              </a:solidFill>
              <a:latin typeface="Arial"/>
            </a:endParaRPr>
          </a:p>
          <a:p>
            <a:pPr algn="ctr">
              <a:lnSpc>
                <a:spcPct val="100000"/>
              </a:lnSpc>
            </a:pPr>
            <a:r>
              <a:rPr lang="pt-BR" sz="1000" b="1" strike="noStrike" spc="-1">
                <a:solidFill>
                  <a:schemeClr val="accent1"/>
                </a:solidFill>
                <a:latin typeface="Arial"/>
                <a:ea typeface="ＭＳ Ｐゴシック"/>
              </a:rPr>
              <a:t>terrena</a:t>
            </a:r>
            <a:endParaRPr lang="pt-BR" sz="1000" b="0" strike="noStrike" spc="-1">
              <a:solidFill>
                <a:srgbClr val="000000"/>
              </a:solidFill>
              <a:latin typeface="Arial"/>
            </a:endParaRPr>
          </a:p>
        </p:txBody>
      </p:sp>
      <p:pic>
        <p:nvPicPr>
          <p:cNvPr id="230" name="Picture 35" descr="C:\Users\vectora\Desktop\server.png"/>
          <p:cNvPicPr/>
          <p:nvPr/>
        </p:nvPicPr>
        <p:blipFill>
          <a:blip r:embed="rId8"/>
          <a:stretch/>
        </p:blipFill>
        <p:spPr>
          <a:xfrm>
            <a:off x="5929200" y="714240"/>
            <a:ext cx="653760" cy="782280"/>
          </a:xfrm>
          <a:prstGeom prst="rect">
            <a:avLst/>
          </a:prstGeom>
          <a:ln w="0">
            <a:noFill/>
          </a:ln>
          <a:effectLst>
            <a:outerShdw dist="37674" dir="2700000" algn="tl" rotWithShape="0">
              <a:srgbClr val="000000">
                <a:alpha val="40000"/>
              </a:srgbClr>
            </a:outerShdw>
          </a:effectLst>
        </p:spPr>
      </p:pic>
      <p:sp>
        <p:nvSpPr>
          <p:cNvPr id="231" name="CaixaDeTexto 65"/>
          <p:cNvSpPr/>
          <p:nvPr/>
        </p:nvSpPr>
        <p:spPr>
          <a:xfrm>
            <a:off x="5899680" y="358200"/>
            <a:ext cx="732600" cy="2725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a:lnSpc>
                <a:spcPct val="100000"/>
              </a:lnSpc>
            </a:pPr>
            <a:r>
              <a:rPr lang="pt-BR" sz="1000" b="1" strike="noStrike" spc="-1">
                <a:solidFill>
                  <a:schemeClr val="accent1"/>
                </a:solidFill>
                <a:latin typeface="Arial"/>
                <a:ea typeface="ＭＳ Ｐゴシック"/>
              </a:rPr>
              <a:t>Servidor</a:t>
            </a:r>
            <a:r>
              <a:rPr lang="pt-BR" sz="1200" b="1" strike="noStrike" spc="-1">
                <a:solidFill>
                  <a:schemeClr val="accent1"/>
                </a:solidFill>
                <a:latin typeface="Arial"/>
                <a:ea typeface="ＭＳ Ｐゴシック"/>
              </a:rPr>
              <a:t> </a:t>
            </a:r>
            <a:endParaRPr lang="pt-BR" sz="1200" b="0" strike="noStrike" spc="-1">
              <a:solidFill>
                <a:srgbClr val="000000"/>
              </a:solidFill>
              <a:latin typeface="Arial"/>
            </a:endParaRPr>
          </a:p>
        </p:txBody>
      </p:sp>
      <p:pic>
        <p:nvPicPr>
          <p:cNvPr id="232" name="Picture 36" descr="C:\Users\vectora\Downloads\iconfinder_satellite_45233.png"/>
          <p:cNvPicPr/>
          <p:nvPr/>
        </p:nvPicPr>
        <p:blipFill>
          <a:blip r:embed="rId9"/>
          <a:stretch/>
        </p:blipFill>
        <p:spPr>
          <a:xfrm>
            <a:off x="3214800" y="2214720"/>
            <a:ext cx="712440" cy="712440"/>
          </a:xfrm>
          <a:prstGeom prst="rect">
            <a:avLst/>
          </a:prstGeom>
          <a:ln w="0">
            <a:noFill/>
          </a:ln>
        </p:spPr>
      </p:pic>
      <p:pic>
        <p:nvPicPr>
          <p:cNvPr id="233" name="Picture 37" descr="C:\Users\vectora\Downloads\iconfinder_Database_Cloud-01_1222657.png"/>
          <p:cNvPicPr/>
          <p:nvPr/>
        </p:nvPicPr>
        <p:blipFill>
          <a:blip r:embed="rId10"/>
          <a:stretch/>
        </p:blipFill>
        <p:spPr>
          <a:xfrm>
            <a:off x="4714920" y="2214720"/>
            <a:ext cx="641160" cy="641160"/>
          </a:xfrm>
          <a:prstGeom prst="rect">
            <a:avLst/>
          </a:prstGeom>
          <a:ln w="0">
            <a:noFill/>
          </a:ln>
        </p:spPr>
      </p:pic>
      <p:sp>
        <p:nvSpPr>
          <p:cNvPr id="234" name="CaixaDeTexto 65"/>
          <p:cNvSpPr/>
          <p:nvPr/>
        </p:nvSpPr>
        <p:spPr>
          <a:xfrm>
            <a:off x="5893920" y="1823040"/>
            <a:ext cx="855360" cy="272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pt-BR" sz="1000" b="1" strike="noStrike" spc="-1">
                <a:solidFill>
                  <a:schemeClr val="accent1"/>
                </a:solidFill>
                <a:latin typeface="Arial"/>
                <a:ea typeface="ＭＳ Ｐゴシック"/>
              </a:rPr>
              <a:t>Servidor</a:t>
            </a:r>
            <a:r>
              <a:rPr lang="pt-BR" sz="1200" b="1" strike="noStrike" spc="-1">
                <a:solidFill>
                  <a:schemeClr val="accent1"/>
                </a:solidFill>
                <a:latin typeface="Arial"/>
                <a:ea typeface="ＭＳ Ｐゴシック"/>
              </a:rPr>
              <a:t> </a:t>
            </a:r>
            <a:endParaRPr lang="pt-BR" sz="1200" b="0" strike="noStrike" spc="-1">
              <a:solidFill>
                <a:srgbClr val="000000"/>
              </a:solidFill>
              <a:latin typeface="Arial"/>
            </a:endParaRPr>
          </a:p>
        </p:txBody>
      </p:sp>
      <p:sp>
        <p:nvSpPr>
          <p:cNvPr id="235" name="CaixaDeTexto 65"/>
          <p:cNvSpPr/>
          <p:nvPr/>
        </p:nvSpPr>
        <p:spPr>
          <a:xfrm>
            <a:off x="971640" y="1851120"/>
            <a:ext cx="1569960" cy="272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pt-BR" sz="1200" b="1" strike="noStrike" spc="-1">
                <a:solidFill>
                  <a:schemeClr val="accent1"/>
                </a:solidFill>
                <a:latin typeface="Arial"/>
                <a:ea typeface="ＭＳ Ｐゴシック"/>
              </a:rPr>
              <a:t>VT-461 e VT-600  </a:t>
            </a:r>
            <a:endParaRPr lang="pt-BR" sz="1200" b="0" strike="noStrike" spc="-1">
              <a:solidFill>
                <a:srgbClr val="000000"/>
              </a:solidFill>
              <a:latin typeface="Arial"/>
            </a:endParaRPr>
          </a:p>
        </p:txBody>
      </p:sp>
      <p:sp>
        <p:nvSpPr>
          <p:cNvPr id="236" name="CaixaDeTexto 65"/>
          <p:cNvSpPr/>
          <p:nvPr/>
        </p:nvSpPr>
        <p:spPr>
          <a:xfrm>
            <a:off x="1190520" y="3259440"/>
            <a:ext cx="1551240" cy="4554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a:lnSpc>
                <a:spcPct val="100000"/>
              </a:lnSpc>
            </a:pPr>
            <a:r>
              <a:rPr lang="pt-BR" sz="1200" b="1" strike="noStrike" spc="-1">
                <a:solidFill>
                  <a:schemeClr val="accent1"/>
                </a:solidFill>
                <a:latin typeface="Arial"/>
                <a:ea typeface="ＭＳ Ｐゴシック"/>
              </a:rPr>
              <a:t>Datalogger  VT-600</a:t>
            </a:r>
            <a:endParaRPr lang="pt-BR" sz="1200" b="0" strike="noStrike" spc="-1">
              <a:solidFill>
                <a:srgbClr val="000000"/>
              </a:solidFill>
              <a:latin typeface="Arial"/>
            </a:endParaRPr>
          </a:p>
          <a:p>
            <a:pPr algn="ctr">
              <a:lnSpc>
                <a:spcPct val="100000"/>
              </a:lnSpc>
            </a:pPr>
            <a:r>
              <a:rPr lang="pt-BR" sz="1200" b="1" strike="noStrike" spc="-1">
                <a:solidFill>
                  <a:schemeClr val="accent1"/>
                </a:solidFill>
                <a:latin typeface="Arial"/>
                <a:ea typeface="ＭＳ Ｐゴシック"/>
              </a:rPr>
              <a:t>e VT-461</a:t>
            </a:r>
            <a:endParaRPr lang="pt-BR" sz="1200" b="0" strike="noStrike" spc="-1">
              <a:solidFill>
                <a:srgbClr val="000000"/>
              </a:solidFill>
              <a:latin typeface="Arial"/>
            </a:endParaRPr>
          </a:p>
        </p:txBody>
      </p:sp>
      <p:sp>
        <p:nvSpPr>
          <p:cNvPr id="237" name="CaixaDeTexto 65"/>
          <p:cNvSpPr/>
          <p:nvPr/>
        </p:nvSpPr>
        <p:spPr>
          <a:xfrm>
            <a:off x="4368240" y="3303720"/>
            <a:ext cx="1263240" cy="5475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a:lnSpc>
                <a:spcPct val="100000"/>
              </a:lnSpc>
            </a:pPr>
            <a:r>
              <a:rPr lang="pt-BR" sz="1000" b="1" strike="noStrike" spc="-1">
                <a:solidFill>
                  <a:schemeClr val="accent1"/>
                </a:solidFill>
                <a:latin typeface="Arial"/>
                <a:ea typeface="ＭＳ Ｐゴシック"/>
              </a:rPr>
              <a:t>Servidor Sigfox</a:t>
            </a:r>
            <a:endParaRPr lang="pt-BR" sz="1000" b="0" strike="noStrike" spc="-1">
              <a:solidFill>
                <a:srgbClr val="000000"/>
              </a:solidFill>
              <a:latin typeface="Arial"/>
            </a:endParaRPr>
          </a:p>
          <a:p>
            <a:pPr algn="ctr">
              <a:lnSpc>
                <a:spcPct val="100000"/>
              </a:lnSpc>
            </a:pPr>
            <a:r>
              <a:rPr lang="pt-BR" sz="1000" b="1" strike="noStrike" spc="-1">
                <a:solidFill>
                  <a:schemeClr val="accent1"/>
                </a:solidFill>
                <a:latin typeface="Arial"/>
                <a:ea typeface="ＭＳ Ｐゴシック"/>
              </a:rPr>
              <a:t>ou</a:t>
            </a:r>
            <a:endParaRPr lang="pt-BR" sz="1000" b="0" strike="noStrike" spc="-1">
              <a:solidFill>
                <a:srgbClr val="000000"/>
              </a:solidFill>
              <a:latin typeface="Arial"/>
            </a:endParaRPr>
          </a:p>
          <a:p>
            <a:pPr algn="ctr">
              <a:lnSpc>
                <a:spcPct val="100000"/>
              </a:lnSpc>
            </a:pPr>
            <a:r>
              <a:rPr lang="pt-BR" sz="1000" b="1" strike="noStrike" spc="-1">
                <a:solidFill>
                  <a:schemeClr val="accent1"/>
                </a:solidFill>
                <a:latin typeface="Arial"/>
                <a:ea typeface="ＭＳ Ｐゴシック"/>
              </a:rPr>
              <a:t>Servidor LoraWan</a:t>
            </a:r>
            <a:endParaRPr lang="pt-BR" sz="1000" b="0" strike="noStrike" spc="-1">
              <a:solidFill>
                <a:srgbClr val="000000"/>
              </a:solidFill>
              <a:latin typeface="Arial"/>
            </a:endParaRPr>
          </a:p>
        </p:txBody>
      </p:sp>
      <p:grpSp>
        <p:nvGrpSpPr>
          <p:cNvPr id="238" name="Retângulo de cantos arredondados 56"/>
          <p:cNvGrpSpPr/>
          <p:nvPr/>
        </p:nvGrpSpPr>
        <p:grpSpPr>
          <a:xfrm>
            <a:off x="2844720" y="3492360"/>
            <a:ext cx="1446120" cy="1446120"/>
            <a:chOff x="2844720" y="3492360"/>
            <a:chExt cx="1446120" cy="1446120"/>
          </a:xfrm>
        </p:grpSpPr>
        <p:pic>
          <p:nvPicPr>
            <p:cNvPr id="239" name="Retângulo de cantos arredondados 56"/>
            <p:cNvPicPr/>
            <p:nvPr/>
          </p:nvPicPr>
          <p:blipFill>
            <a:blip r:embed="rId11"/>
            <a:stretch/>
          </p:blipFill>
          <p:spPr>
            <a:xfrm>
              <a:off x="2844720" y="3492360"/>
              <a:ext cx="1446120" cy="1446120"/>
            </a:xfrm>
            <a:prstGeom prst="rect">
              <a:avLst/>
            </a:prstGeom>
            <a:ln w="0">
              <a:noFill/>
            </a:ln>
          </p:spPr>
        </p:pic>
        <p:sp>
          <p:nvSpPr>
            <p:cNvPr id="240" name="Text Box 27"/>
            <p:cNvSpPr/>
            <p:nvPr/>
          </p:nvSpPr>
          <p:spPr>
            <a:xfrm>
              <a:off x="2967120" y="3610080"/>
              <a:ext cx="1207800" cy="120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pt-BR" sz="2400" b="0" strike="noStrike" spc="-1">
                <a:solidFill>
                  <a:schemeClr val="dk1"/>
                </a:solidFill>
                <a:latin typeface="Arial"/>
                <a:ea typeface="ＭＳ Ｐゴシック"/>
              </a:endParaRPr>
            </a:p>
          </p:txBody>
        </p:sp>
      </p:grpSp>
      <p:sp>
        <p:nvSpPr>
          <p:cNvPr id="241" name="Seta para a esquerda e para a direita 47"/>
          <p:cNvSpPr/>
          <p:nvPr/>
        </p:nvSpPr>
        <p:spPr>
          <a:xfrm>
            <a:off x="5429160" y="4143240"/>
            <a:ext cx="569880" cy="212400"/>
          </a:xfrm>
          <a:prstGeom prst="leftRightArrow">
            <a:avLst>
              <a:gd name="adj1" fmla="val 50000"/>
              <a:gd name="adj2" fmla="val 50000"/>
            </a:avLst>
          </a:prstGeom>
          <a:gradFill rotWithShape="0">
            <a:gsLst>
              <a:gs pos="0">
                <a:srgbClr val="2988A1"/>
              </a:gs>
              <a:gs pos="80000">
                <a:srgbClr val="36B0D1"/>
              </a:gs>
              <a:gs pos="100000">
                <a:srgbClr val="34B3D5"/>
              </a:gs>
            </a:gsLst>
            <a:lin ang="16200000"/>
          </a:gradFill>
          <a:ln>
            <a:solidFill>
              <a:srgbClr val="46AAC4"/>
            </a:solidFill>
            <a:round/>
          </a:ln>
          <a:effectLst>
            <a:outerShdw blurRad="39960" dist="23040" dir="5400000" rotWithShape="0">
              <a:srgbClr val="000000">
                <a:alpha val="35000"/>
              </a:srgbClr>
            </a:outerShdw>
          </a:effectLst>
        </p:spPr>
        <p:style>
          <a:lnRef idx="1">
            <a:schemeClr val="accent5"/>
          </a:lnRef>
          <a:fillRef idx="3">
            <a:schemeClr val="accent5"/>
          </a:fillRef>
          <a:effectRef idx="2">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sp>
        <p:nvSpPr>
          <p:cNvPr id="242" name="Seta para a esquerda e para a direita 44"/>
          <p:cNvSpPr/>
          <p:nvPr/>
        </p:nvSpPr>
        <p:spPr>
          <a:xfrm>
            <a:off x="2571840" y="4143240"/>
            <a:ext cx="641160" cy="231480"/>
          </a:xfrm>
          <a:prstGeom prst="leftRightArrow">
            <a:avLst>
              <a:gd name="adj1" fmla="val 50000"/>
              <a:gd name="adj2" fmla="val 50000"/>
            </a:avLst>
          </a:prstGeom>
          <a:gradFill rotWithShape="0">
            <a:gsLst>
              <a:gs pos="0">
                <a:srgbClr val="2988A1"/>
              </a:gs>
              <a:gs pos="80000">
                <a:srgbClr val="36B0D1"/>
              </a:gs>
              <a:gs pos="100000">
                <a:srgbClr val="34B3D5"/>
              </a:gs>
            </a:gsLst>
            <a:lin ang="16200000"/>
          </a:gradFill>
          <a:ln>
            <a:solidFill>
              <a:srgbClr val="46AAC4"/>
            </a:solidFill>
            <a:round/>
          </a:ln>
          <a:effectLst>
            <a:outerShdw blurRad="39960" dist="23040" dir="5400000" rotWithShape="0">
              <a:srgbClr val="000000">
                <a:alpha val="35000"/>
              </a:srgbClr>
            </a:outerShdw>
          </a:effectLst>
        </p:spPr>
        <p:style>
          <a:lnRef idx="1">
            <a:schemeClr val="accent5"/>
          </a:lnRef>
          <a:fillRef idx="3">
            <a:schemeClr val="accent5"/>
          </a:fillRef>
          <a:effectRef idx="2">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pic>
        <p:nvPicPr>
          <p:cNvPr id="243" name="Picture 35" descr="C:\Users\vectora\Desktop\server.png"/>
          <p:cNvPicPr/>
          <p:nvPr/>
        </p:nvPicPr>
        <p:blipFill>
          <a:blip r:embed="rId8"/>
          <a:stretch/>
        </p:blipFill>
        <p:spPr>
          <a:xfrm>
            <a:off x="6072120" y="3857760"/>
            <a:ext cx="655560" cy="784080"/>
          </a:xfrm>
          <a:prstGeom prst="rect">
            <a:avLst/>
          </a:prstGeom>
          <a:ln w="0">
            <a:noFill/>
          </a:ln>
          <a:effectLst>
            <a:outerShdw dist="37674" dir="2700000" algn="tl" rotWithShape="0">
              <a:srgbClr val="000000">
                <a:alpha val="40000"/>
              </a:srgbClr>
            </a:outerShdw>
          </a:effectLst>
        </p:spPr>
      </p:pic>
      <p:sp>
        <p:nvSpPr>
          <p:cNvPr id="244" name="CaixaDeTexto 65"/>
          <p:cNvSpPr/>
          <p:nvPr/>
        </p:nvSpPr>
        <p:spPr>
          <a:xfrm>
            <a:off x="6001200" y="3535920"/>
            <a:ext cx="855360" cy="272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pt-BR" sz="1000" b="1" strike="noStrike" spc="-1">
                <a:solidFill>
                  <a:schemeClr val="accent1"/>
                </a:solidFill>
                <a:latin typeface="Arial"/>
                <a:ea typeface="ＭＳ Ｐゴシック"/>
              </a:rPr>
              <a:t>Servidor</a:t>
            </a:r>
            <a:r>
              <a:rPr lang="pt-BR" sz="1200" b="1" strike="noStrike" spc="-1">
                <a:solidFill>
                  <a:schemeClr val="accent1"/>
                </a:solidFill>
                <a:latin typeface="Arial"/>
                <a:ea typeface="ＭＳ Ｐゴシック"/>
              </a:rPr>
              <a:t> </a:t>
            </a:r>
            <a:endParaRPr lang="pt-BR" sz="1200" b="0" strike="noStrike" spc="-1">
              <a:solidFill>
                <a:srgbClr val="000000"/>
              </a:solidFill>
              <a:latin typeface="Arial"/>
            </a:endParaRPr>
          </a:p>
        </p:txBody>
      </p:sp>
      <p:sp>
        <p:nvSpPr>
          <p:cNvPr id="245" name="Seta para a esquerda e para a direita 59"/>
          <p:cNvSpPr/>
          <p:nvPr/>
        </p:nvSpPr>
        <p:spPr>
          <a:xfrm>
            <a:off x="3929040" y="4143240"/>
            <a:ext cx="569880" cy="212400"/>
          </a:xfrm>
          <a:prstGeom prst="leftRightArrow">
            <a:avLst>
              <a:gd name="adj1" fmla="val 50000"/>
              <a:gd name="adj2" fmla="val 50000"/>
            </a:avLst>
          </a:prstGeom>
          <a:gradFill rotWithShape="0">
            <a:gsLst>
              <a:gs pos="0">
                <a:srgbClr val="2988A1"/>
              </a:gs>
              <a:gs pos="80000">
                <a:srgbClr val="36B0D1"/>
              </a:gs>
              <a:gs pos="100000">
                <a:srgbClr val="34B3D5"/>
              </a:gs>
            </a:gsLst>
            <a:lin ang="16200000"/>
          </a:gradFill>
          <a:ln>
            <a:solidFill>
              <a:srgbClr val="46AAC4"/>
            </a:solidFill>
            <a:round/>
          </a:ln>
          <a:effectLst>
            <a:outerShdw blurRad="39960" dist="23040" dir="5400000" rotWithShape="0">
              <a:srgbClr val="000000">
                <a:alpha val="35000"/>
              </a:srgbClr>
            </a:outerShdw>
          </a:effectLst>
        </p:spPr>
        <p:style>
          <a:lnRef idx="1">
            <a:schemeClr val="accent5"/>
          </a:lnRef>
          <a:fillRef idx="3">
            <a:schemeClr val="accent5"/>
          </a:fillRef>
          <a:effectRef idx="2">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pic>
        <p:nvPicPr>
          <p:cNvPr id="246" name="Picture 37" descr="C:\Users\vectora\Downloads\iconfinder_Database_Cloud-01_1222657.png"/>
          <p:cNvPicPr/>
          <p:nvPr/>
        </p:nvPicPr>
        <p:blipFill>
          <a:blip r:embed="rId10"/>
          <a:stretch/>
        </p:blipFill>
        <p:spPr>
          <a:xfrm>
            <a:off x="4714920" y="3929040"/>
            <a:ext cx="641160" cy="641160"/>
          </a:xfrm>
          <a:prstGeom prst="rect">
            <a:avLst/>
          </a:prstGeom>
          <a:ln w="0">
            <a:noFill/>
          </a:ln>
        </p:spPr>
      </p:pic>
      <p:sp>
        <p:nvSpPr>
          <p:cNvPr id="247" name="CaixaDeTexto 59"/>
          <p:cNvSpPr/>
          <p:nvPr/>
        </p:nvSpPr>
        <p:spPr>
          <a:xfrm>
            <a:off x="3357720" y="3406680"/>
            <a:ext cx="49824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1400" b="1" strike="noStrike" spc="-1">
                <a:solidFill>
                  <a:schemeClr val="accent1"/>
                </a:solidFill>
                <a:latin typeface="Arial"/>
                <a:ea typeface="ＭＳ Ｐゴシック"/>
              </a:rPr>
              <a:t>IoT</a:t>
            </a:r>
            <a:endParaRPr lang="pt-BR" sz="1400" b="0" strike="noStrike" spc="-1">
              <a:solidFill>
                <a:srgbClr val="000000"/>
              </a:solidFill>
              <a:latin typeface="Arial"/>
            </a:endParaRPr>
          </a:p>
        </p:txBody>
      </p:sp>
      <p:sp>
        <p:nvSpPr>
          <p:cNvPr id="248" name="CaixaDeTexto 65"/>
          <p:cNvSpPr/>
          <p:nvPr/>
        </p:nvSpPr>
        <p:spPr>
          <a:xfrm>
            <a:off x="2500200" y="1724040"/>
            <a:ext cx="426960" cy="45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pt-BR" sz="1200" b="1" strike="noStrike" spc="-1">
                <a:solidFill>
                  <a:schemeClr val="accent1"/>
                </a:solidFill>
                <a:latin typeface="Arial"/>
                <a:ea typeface="ＭＳ Ｐゴシック"/>
              </a:rPr>
              <a:t>Ou  </a:t>
            </a:r>
            <a:endParaRPr lang="pt-BR" sz="1200" b="0" strike="noStrike" spc="-1">
              <a:solidFill>
                <a:srgbClr val="000000"/>
              </a:solidFill>
              <a:latin typeface="Arial"/>
            </a:endParaRPr>
          </a:p>
        </p:txBody>
      </p:sp>
      <p:sp>
        <p:nvSpPr>
          <p:cNvPr id="249" name="Seta para a esquerda e para a direita 63"/>
          <p:cNvSpPr/>
          <p:nvPr/>
        </p:nvSpPr>
        <p:spPr>
          <a:xfrm rot="1498800">
            <a:off x="6825960" y="1127520"/>
            <a:ext cx="679320" cy="338040"/>
          </a:xfrm>
          <a:prstGeom prst="leftRightArrow">
            <a:avLst>
              <a:gd name="adj1" fmla="val 50000"/>
              <a:gd name="adj2" fmla="val 50000"/>
            </a:avLst>
          </a:prstGeom>
          <a:gradFill rotWithShape="0">
            <a:gsLst>
              <a:gs pos="0">
                <a:srgbClr val="2988A1"/>
              </a:gs>
              <a:gs pos="80000">
                <a:srgbClr val="36B0D1"/>
              </a:gs>
              <a:gs pos="100000">
                <a:srgbClr val="34B3D5"/>
              </a:gs>
            </a:gsLst>
            <a:lin ang="17694000"/>
          </a:gradFill>
          <a:ln>
            <a:solidFill>
              <a:srgbClr val="46AAC4"/>
            </a:solidFill>
            <a:round/>
          </a:ln>
          <a:effectLst>
            <a:outerShdw blurRad="39960" dist="23040" dir="5400000" rotWithShape="0">
              <a:srgbClr val="000000">
                <a:alpha val="35000"/>
              </a:srgbClr>
            </a:outerShdw>
          </a:effectLst>
        </p:spPr>
        <p:style>
          <a:lnRef idx="1">
            <a:schemeClr val="accent5"/>
          </a:lnRef>
          <a:fillRef idx="3">
            <a:schemeClr val="accent5"/>
          </a:fillRef>
          <a:effectRef idx="2">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sp>
        <p:nvSpPr>
          <p:cNvPr id="250" name="Retângulo 42"/>
          <p:cNvSpPr/>
          <p:nvPr/>
        </p:nvSpPr>
        <p:spPr>
          <a:xfrm>
            <a:off x="7715160" y="642960"/>
            <a:ext cx="1355400" cy="4356000"/>
          </a:xfrm>
          <a:prstGeom prst="rect">
            <a:avLst/>
          </a:prstGeom>
          <a:noFill/>
          <a:ln w="12700">
            <a:solidFill>
              <a:srgbClr val="31859C"/>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sp>
        <p:nvSpPr>
          <p:cNvPr id="251" name="Seta para a esquerda e para a direita 45"/>
          <p:cNvSpPr/>
          <p:nvPr/>
        </p:nvSpPr>
        <p:spPr>
          <a:xfrm rot="19789800">
            <a:off x="6850080" y="3718800"/>
            <a:ext cx="679320" cy="338040"/>
          </a:xfrm>
          <a:prstGeom prst="leftRightArrow">
            <a:avLst>
              <a:gd name="adj1" fmla="val 50000"/>
              <a:gd name="adj2" fmla="val 50000"/>
            </a:avLst>
          </a:prstGeom>
          <a:gradFill rotWithShape="0">
            <a:gsLst>
              <a:gs pos="0">
                <a:srgbClr val="2988A1"/>
              </a:gs>
              <a:gs pos="80000">
                <a:srgbClr val="36B0D1"/>
              </a:gs>
              <a:gs pos="100000">
                <a:srgbClr val="34B3D5"/>
              </a:gs>
            </a:gsLst>
            <a:lin ang="14388000"/>
          </a:gradFill>
          <a:ln>
            <a:solidFill>
              <a:srgbClr val="46AAC4"/>
            </a:solidFill>
            <a:round/>
          </a:ln>
          <a:effectLst>
            <a:outerShdw blurRad="39960" dist="23040" dir="5400000" rotWithShape="0">
              <a:srgbClr val="000000">
                <a:alpha val="35000"/>
              </a:srgbClr>
            </a:outerShdw>
          </a:effectLst>
        </p:spPr>
        <p:style>
          <a:lnRef idx="1">
            <a:schemeClr val="accent5"/>
          </a:lnRef>
          <a:fillRef idx="3">
            <a:schemeClr val="accent5"/>
          </a:fillRef>
          <a:effectRef idx="2">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pic>
        <p:nvPicPr>
          <p:cNvPr id="252" name="Picture 47" descr="C:\Users\vectora\Desktop\VT461_3.png"/>
          <p:cNvPicPr/>
          <p:nvPr/>
        </p:nvPicPr>
        <p:blipFill>
          <a:blip r:embed="rId12"/>
          <a:stretch/>
        </p:blipFill>
        <p:spPr>
          <a:xfrm>
            <a:off x="1214280" y="2124000"/>
            <a:ext cx="965160" cy="661680"/>
          </a:xfrm>
          <a:prstGeom prst="rect">
            <a:avLst/>
          </a:prstGeom>
          <a:ln w="0">
            <a:noFill/>
          </a:ln>
          <a:effectLst>
            <a:outerShdw dist="37674" dir="2700000" algn="tl" rotWithShape="0">
              <a:srgbClr val="000000">
                <a:alpha val="40000"/>
              </a:srgbClr>
            </a:outerShdw>
          </a:effectLst>
        </p:spPr>
      </p:pic>
      <p:sp>
        <p:nvSpPr>
          <p:cNvPr id="253" name="Retângulo 46"/>
          <p:cNvSpPr/>
          <p:nvPr/>
        </p:nvSpPr>
        <p:spPr>
          <a:xfrm>
            <a:off x="1071720" y="642960"/>
            <a:ext cx="1355400" cy="2212920"/>
          </a:xfrm>
          <a:prstGeom prst="rect">
            <a:avLst/>
          </a:prstGeom>
          <a:noFill/>
          <a:ln w="12700">
            <a:solidFill>
              <a:srgbClr val="31859C"/>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pic>
        <p:nvPicPr>
          <p:cNvPr id="254" name="Picture 11" descr="C:\Users\vectora\Desktop\apresentacao VT460\VT601_2.png"/>
          <p:cNvPicPr/>
          <p:nvPr/>
        </p:nvPicPr>
        <p:blipFill>
          <a:blip r:embed="rId13"/>
          <a:stretch/>
        </p:blipFill>
        <p:spPr>
          <a:xfrm>
            <a:off x="1085760" y="3714840"/>
            <a:ext cx="1198440" cy="998280"/>
          </a:xfrm>
          <a:prstGeom prst="rect">
            <a:avLst/>
          </a:prstGeom>
          <a:ln w="0">
            <a:noFill/>
          </a:ln>
          <a:effectLst>
            <a:outerShdw dist="37674" dir="2700000" algn="tl" rotWithShape="0">
              <a:srgbClr val="000000">
                <a:alpha val="40000"/>
              </a:srgbClr>
            </a:outerShdw>
          </a:effectLst>
        </p:spPr>
      </p:pic>
      <p:sp>
        <p:nvSpPr>
          <p:cNvPr id="255" name="Seta para a direita 54"/>
          <p:cNvSpPr/>
          <p:nvPr/>
        </p:nvSpPr>
        <p:spPr>
          <a:xfrm rot="1242000">
            <a:off x="2541240" y="2222640"/>
            <a:ext cx="536400" cy="333000"/>
          </a:xfrm>
          <a:prstGeom prst="rightArrow">
            <a:avLst>
              <a:gd name="adj1" fmla="val 50000"/>
              <a:gd name="adj2" fmla="val 50000"/>
            </a:avLst>
          </a:prstGeom>
          <a:solidFill>
            <a:srgbClr val="4BACC6"/>
          </a:solidFill>
          <a:ln>
            <a:noFill/>
          </a:ln>
          <a:effectLst>
            <a:outerShdw blurRad="50760" dist="37674" dir="2700000" algn="tl" rotWithShape="0">
              <a:srgbClr val="000000">
                <a:alpha val="40000"/>
              </a:srgbClr>
            </a:outerShdw>
          </a:effectLst>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sp>
        <p:nvSpPr>
          <p:cNvPr id="256" name="Seta para a direita 55"/>
          <p:cNvSpPr/>
          <p:nvPr/>
        </p:nvSpPr>
        <p:spPr>
          <a:xfrm>
            <a:off x="4000680" y="2374920"/>
            <a:ext cx="569880" cy="355320"/>
          </a:xfrm>
          <a:prstGeom prst="rightArrow">
            <a:avLst>
              <a:gd name="adj1" fmla="val 50000"/>
              <a:gd name="adj2" fmla="val 50000"/>
            </a:avLst>
          </a:prstGeom>
          <a:solidFill>
            <a:srgbClr val="4BACC6"/>
          </a:solidFill>
          <a:ln>
            <a:noFill/>
          </a:ln>
          <a:effectLst>
            <a:outerShdw blurRad="50760" dist="37674" dir="2700000" algn="tl" rotWithShape="0">
              <a:srgbClr val="000000">
                <a:alpha val="40000"/>
              </a:srgbClr>
            </a:outerShdw>
          </a:effectLst>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sp>
        <p:nvSpPr>
          <p:cNvPr id="257" name="Seta para a direita 58"/>
          <p:cNvSpPr/>
          <p:nvPr/>
        </p:nvSpPr>
        <p:spPr>
          <a:xfrm>
            <a:off x="5429160" y="2357280"/>
            <a:ext cx="426960" cy="304560"/>
          </a:xfrm>
          <a:prstGeom prst="rightArrow">
            <a:avLst>
              <a:gd name="adj1" fmla="val 50000"/>
              <a:gd name="adj2" fmla="val 50000"/>
            </a:avLst>
          </a:prstGeom>
          <a:solidFill>
            <a:srgbClr val="4BACC6"/>
          </a:solidFill>
          <a:ln>
            <a:noFill/>
          </a:ln>
          <a:effectLst>
            <a:outerShdw blurRad="50760" dist="37674" dir="2700000" algn="tl" rotWithShape="0">
              <a:srgbClr val="000000">
                <a:alpha val="40000"/>
              </a:srgbClr>
            </a:outerShdw>
          </a:effectLst>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sp>
        <p:nvSpPr>
          <p:cNvPr id="258" name="Seta para a direita 60"/>
          <p:cNvSpPr/>
          <p:nvPr/>
        </p:nvSpPr>
        <p:spPr>
          <a:xfrm>
            <a:off x="6858000" y="2286000"/>
            <a:ext cx="569880" cy="355320"/>
          </a:xfrm>
          <a:prstGeom prst="rightArrow">
            <a:avLst>
              <a:gd name="adj1" fmla="val 50000"/>
              <a:gd name="adj2" fmla="val 50000"/>
            </a:avLst>
          </a:prstGeom>
          <a:solidFill>
            <a:srgbClr val="4BACC6"/>
          </a:solidFill>
          <a:ln>
            <a:noFill/>
          </a:ln>
          <a:effectLst>
            <a:outerShdw blurRad="50760" dist="37674" dir="2700000" algn="tl" rotWithShape="0">
              <a:srgbClr val="000000">
                <a:alpha val="40000"/>
              </a:srgbClr>
            </a:outerShdw>
          </a:effectLst>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pPr>
            <a:endParaRPr lang="pt-BR" sz="2400" b="0" strike="noStrike" spc="-1">
              <a:solidFill>
                <a:schemeClr val="lt1"/>
              </a:solidFill>
              <a:latin typeface="Calibri"/>
              <a:ea typeface="ＭＳ Ｐゴシック"/>
            </a:endParaRPr>
          </a:p>
        </p:txBody>
      </p:sp>
      <p:sp>
        <p:nvSpPr>
          <p:cNvPr id="259" name="CaixaDeTexto 65"/>
          <p:cNvSpPr/>
          <p:nvPr/>
        </p:nvSpPr>
        <p:spPr>
          <a:xfrm>
            <a:off x="1000080" y="171360"/>
            <a:ext cx="1569960" cy="39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pt-BR" sz="1000" b="1" strike="noStrike" spc="-1">
                <a:solidFill>
                  <a:schemeClr val="accent1"/>
                </a:solidFill>
                <a:latin typeface="Arial"/>
                <a:ea typeface="ＭＳ Ｐゴシック"/>
              </a:rPr>
              <a:t>Datalogger </a:t>
            </a:r>
            <a:endParaRPr lang="pt-BR" sz="1000" b="0" strike="noStrike" spc="-1">
              <a:solidFill>
                <a:srgbClr val="000000"/>
              </a:solidFill>
              <a:latin typeface="Arial"/>
            </a:endParaRPr>
          </a:p>
          <a:p>
            <a:pPr algn="ctr">
              <a:lnSpc>
                <a:spcPct val="100000"/>
              </a:lnSpc>
            </a:pPr>
            <a:r>
              <a:rPr lang="pt-BR" sz="1000" b="1" strike="noStrike" spc="-1">
                <a:solidFill>
                  <a:schemeClr val="accent1"/>
                </a:solidFill>
                <a:latin typeface="Arial"/>
                <a:ea typeface="ＭＳ Ｐゴシック"/>
              </a:rPr>
              <a:t>Drenagem / Retificador</a:t>
            </a:r>
            <a:endParaRPr lang="pt-BR" sz="1000" b="0" strike="noStrike" spc="-1">
              <a:solidFill>
                <a:srgbClr val="000000"/>
              </a:solidFill>
              <a:latin typeface="Arial"/>
            </a:endParaRPr>
          </a:p>
        </p:txBody>
      </p:sp>
      <p:pic>
        <p:nvPicPr>
          <p:cNvPr id="260" name="Picture 9" descr="C:\Users\ricardo\Desktop\Imagens Apresentação\Autobox1.png"/>
          <p:cNvPicPr/>
          <p:nvPr/>
        </p:nvPicPr>
        <p:blipFill>
          <a:blip r:embed="rId14"/>
          <a:stretch/>
        </p:blipFill>
        <p:spPr>
          <a:xfrm>
            <a:off x="1339920" y="1176480"/>
            <a:ext cx="672840" cy="698400"/>
          </a:xfrm>
          <a:prstGeom prst="rect">
            <a:avLst/>
          </a:prstGeom>
          <a:ln w="0">
            <a:noFill/>
          </a:ln>
          <a:effectLst>
            <a:outerShdw sy="23000" kx="-1199993" algn="bl" rotWithShape="0">
              <a:srgbClr val="000000">
                <a:alpha val="2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 name="Imagem 10" descr="speaker.png"/>
          <p:cNvPicPr/>
          <p:nvPr/>
        </p:nvPicPr>
        <p:blipFill>
          <a:blip r:embed="rId3"/>
          <a:stretch/>
        </p:blipFill>
        <p:spPr>
          <a:xfrm>
            <a:off x="8786880" y="4857840"/>
            <a:ext cx="212400" cy="212400"/>
          </a:xfrm>
          <a:prstGeom prst="rect">
            <a:avLst/>
          </a:prstGeom>
          <a:ln w="0">
            <a:noFill/>
          </a:ln>
        </p:spPr>
      </p:pic>
      <p:sp>
        <p:nvSpPr>
          <p:cNvPr id="262"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263"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sp>
        <p:nvSpPr>
          <p:cNvPr id="264" name="Text Box 5"/>
          <p:cNvSpPr/>
          <p:nvPr/>
        </p:nvSpPr>
        <p:spPr>
          <a:xfrm>
            <a:off x="1381680" y="914400"/>
            <a:ext cx="6389280" cy="3650040"/>
          </a:xfrm>
          <a:prstGeom prst="rect">
            <a:avLst/>
          </a:prstGeom>
          <a:noFill/>
          <a:ln w="0">
            <a:noFill/>
          </a:ln>
        </p:spPr>
        <p:style>
          <a:lnRef idx="0">
            <a:scrgbClr r="0" g="0" b="0"/>
          </a:lnRef>
          <a:fillRef idx="0">
            <a:scrgbClr r="0" g="0" b="0"/>
          </a:fillRef>
          <a:effectRef idx="0">
            <a:scrgbClr r="0" g="0" b="0"/>
          </a:effectRef>
          <a:fontRef idx="minor"/>
        </p:style>
        <p:txBody>
          <a:bodyPr lIns="67680" tIns="35280" rIns="67680" bIns="35280" anchor="t">
            <a:spAutoFit/>
          </a:bodyPr>
          <a:lstStyle/>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600" b="0" strike="noStrike" spc="-1">
              <a:solidFill>
                <a:srgbClr val="000000"/>
              </a:solidFill>
              <a:latin typeface="Arial"/>
            </a:endParaRPr>
          </a:p>
          <a:p>
            <a:pPr marL="216000" indent="-216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600" b="0" strike="noStrike" spc="-1">
                <a:solidFill>
                  <a:srgbClr val="000000"/>
                </a:solidFill>
                <a:latin typeface="Arial"/>
                <a:ea typeface="ＭＳ Ｐゴシック"/>
              </a:rPr>
              <a:t>Um sistema IoT consiste de sensores (ou dispositivos) capazes de se comunicar com servidores (possivelmente na nuvem);</a:t>
            </a:r>
            <a:endParaRPr lang="pt-BR" sz="1600" b="0" strike="noStrike" spc="-1">
              <a:solidFill>
                <a:srgbClr val="000000"/>
              </a:solidFill>
              <a:latin typeface="Arial"/>
            </a:endParaRPr>
          </a:p>
          <a:p>
            <a:pPr marL="216000" indent="-216000" algn="just">
              <a:lnSpc>
                <a:spcPct val="100000"/>
              </a:lnSpc>
              <a:tabLst>
                <a:tab pos="0" algn="l"/>
              </a:tabLst>
            </a:pPr>
            <a:r>
              <a:rPr lang="pt-BR" sz="1600" b="0" strike="noStrike" spc="-1">
                <a:solidFill>
                  <a:srgbClr val="000000"/>
                </a:solidFill>
                <a:latin typeface="Arial"/>
                <a:ea typeface="ＭＳ Ｐゴシック"/>
              </a:rPr>
              <a:t> </a:t>
            </a:r>
            <a:endParaRPr lang="pt-BR" sz="1600" b="0" strike="noStrike" spc="-1">
              <a:solidFill>
                <a:srgbClr val="000000"/>
              </a:solidFill>
              <a:latin typeface="Arial"/>
            </a:endParaRPr>
          </a:p>
          <a:p>
            <a:pPr marL="216000" indent="-216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600" b="0" strike="noStrike" spc="-1">
                <a:solidFill>
                  <a:srgbClr val="000000"/>
                </a:solidFill>
                <a:latin typeface="Arial"/>
                <a:ea typeface="ＭＳ Ｐゴシック"/>
              </a:rPr>
              <a:t>Uma vez que os dados tenham sido recebidos pela nuvem, softwares processam esses dados e podem armazená-los ou executar alguma ação sem a necessidade de interação humana;</a:t>
            </a:r>
            <a:endParaRPr lang="pt-BR" sz="1600" b="0" strike="noStrike" spc="-1">
              <a:solidFill>
                <a:srgbClr val="000000"/>
              </a:solidFill>
              <a:latin typeface="Arial"/>
            </a:endParaRPr>
          </a:p>
          <a:p>
            <a:pPr marL="216000" indent="-216000" algn="just">
              <a:lnSpc>
                <a:spcPct val="100000"/>
              </a:lnSpc>
              <a:tabLst>
                <a:tab pos="0" algn="l"/>
              </a:tabLst>
            </a:pPr>
            <a:endParaRPr lang="pt-BR" sz="1600" b="0" strike="noStrike" spc="-1">
              <a:solidFill>
                <a:srgbClr val="000000"/>
              </a:solidFill>
              <a:latin typeface="Arial"/>
            </a:endParaRPr>
          </a:p>
          <a:p>
            <a:pPr marL="216000" indent="-216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600" b="0" strike="noStrike" spc="-1">
                <a:solidFill>
                  <a:srgbClr val="000000"/>
                </a:solidFill>
                <a:latin typeface="Arial"/>
                <a:ea typeface="ＭＳ Ｐゴシック"/>
              </a:rPr>
              <a:t>O termo IoT quase sempre é empregado de forma muito abrangente, mas seu princípio básico é: </a:t>
            </a:r>
            <a:r>
              <a:rPr lang="pt-BR" sz="1600" b="0" i="1" strike="noStrike" spc="-1">
                <a:solidFill>
                  <a:srgbClr val="000000"/>
                </a:solidFill>
                <a:latin typeface="Arial"/>
                <a:ea typeface="ＭＳ Ｐゴシック"/>
              </a:rPr>
              <a:t>ao invés de utilizar dispositivos avançados que transmitem grandes quantidades de dados, por que não utilizarmos dispositivos simples, que transmitam poucos dados e de forma previsível?</a:t>
            </a:r>
            <a:endParaRPr lang="pt-BR" sz="1600" b="0" strike="noStrike" spc="-1">
              <a:solidFill>
                <a:srgbClr val="000000"/>
              </a:solidFill>
              <a:latin typeface="Arial"/>
            </a:endParaRPr>
          </a:p>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500" b="0" strike="noStrike" spc="-1">
              <a:solidFill>
                <a:srgbClr val="000000"/>
              </a:solidFill>
              <a:latin typeface="Arial"/>
            </a:endParaRPr>
          </a:p>
          <a:p>
            <a:pPr marL="638280">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endParaRPr lang="pt-BR" sz="1200" b="0" strike="noStrike" spc="-1">
              <a:solidFill>
                <a:srgbClr val="000000"/>
              </a:solidFill>
              <a:latin typeface="Arial"/>
            </a:endParaRPr>
          </a:p>
        </p:txBody>
      </p:sp>
      <p:pic>
        <p:nvPicPr>
          <p:cNvPr id="265" name="Picture 5" descr="C:\Users\junior\Desktop\Logotipo_novo.png"/>
          <p:cNvPicPr/>
          <p:nvPr/>
        </p:nvPicPr>
        <p:blipFill>
          <a:blip r:embed="rId4"/>
          <a:stretch/>
        </p:blipFill>
        <p:spPr>
          <a:xfrm>
            <a:off x="6834240" y="195120"/>
            <a:ext cx="1931760" cy="394920"/>
          </a:xfrm>
          <a:prstGeom prst="rect">
            <a:avLst/>
          </a:prstGeom>
          <a:ln w="0">
            <a:noFill/>
          </a:ln>
        </p:spPr>
      </p:pic>
      <p:sp>
        <p:nvSpPr>
          <p:cNvPr id="266" name="Retângulo 265"/>
          <p:cNvSpPr/>
          <p:nvPr/>
        </p:nvSpPr>
        <p:spPr>
          <a:xfrm>
            <a:off x="3886200" y="228600"/>
            <a:ext cx="1508040" cy="37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IoT</a:t>
            </a:r>
            <a:endParaRPr lang="pt-BR" sz="2000" b="0" strike="noStrike" spc="-1">
              <a:solidFill>
                <a:srgbClr val="000000"/>
              </a:solidFill>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Imagem 10" descr="speaker.png"/>
          <p:cNvPicPr/>
          <p:nvPr/>
        </p:nvPicPr>
        <p:blipFill>
          <a:blip r:embed="rId3"/>
          <a:stretch/>
        </p:blipFill>
        <p:spPr>
          <a:xfrm>
            <a:off x="8786880" y="4857840"/>
            <a:ext cx="212400" cy="212400"/>
          </a:xfrm>
          <a:prstGeom prst="rect">
            <a:avLst/>
          </a:prstGeom>
          <a:ln w="0">
            <a:noFill/>
          </a:ln>
        </p:spPr>
      </p:pic>
      <p:sp>
        <p:nvSpPr>
          <p:cNvPr id="268"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269"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sp>
        <p:nvSpPr>
          <p:cNvPr id="270" name="Text Box 5"/>
          <p:cNvSpPr/>
          <p:nvPr/>
        </p:nvSpPr>
        <p:spPr>
          <a:xfrm>
            <a:off x="1610280" y="1143000"/>
            <a:ext cx="6389280" cy="2996280"/>
          </a:xfrm>
          <a:prstGeom prst="rect">
            <a:avLst/>
          </a:prstGeom>
          <a:noFill/>
          <a:ln w="0">
            <a:noFill/>
          </a:ln>
        </p:spPr>
        <p:style>
          <a:lnRef idx="0">
            <a:scrgbClr r="0" g="0" b="0"/>
          </a:lnRef>
          <a:fillRef idx="0">
            <a:scrgbClr r="0" g="0" b="0"/>
          </a:fillRef>
          <a:effectRef idx="0">
            <a:scrgbClr r="0" g="0" b="0"/>
          </a:effectRef>
          <a:fontRef idx="minor"/>
        </p:style>
        <p:txBody>
          <a:bodyPr lIns="67680" tIns="35280" rIns="67680" bIns="35280" anchor="t">
            <a:spAutoFit/>
          </a:bodyPr>
          <a:lstStyle/>
          <a:p>
            <a:pPr marL="108000" algn="ctr">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LoRa é uma tecnologia de modulação usada pelo padrão de protocolo LoRaWAN (LoRa é a camada “física”, e LoRaWAN é a camada de rede);</a:t>
            </a:r>
            <a:endParaRPr lang="pt-BR" sz="1800" b="0" strike="noStrike" spc="-1">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Usa frequência não licenciada;</a:t>
            </a:r>
            <a:endParaRPr lang="pt-BR" sz="1800" b="0" strike="noStrike" spc="-1">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Comunicação criptografada (AES) de ponta a ponta;</a:t>
            </a:r>
            <a:endParaRPr lang="pt-BR" sz="1800" b="0" strike="noStrike" spc="-1">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LoRa é eficiente em termos de energia (baixo consumo);</a:t>
            </a:r>
            <a:endParaRPr lang="pt-BR" sz="1800" b="0" strike="noStrike" spc="-1">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Permite a construção de redes próprias, usando gateways próprios, mas isso implica nos custos de construir e manter esta infraestrutura.</a:t>
            </a:r>
            <a:endParaRPr lang="pt-BR" sz="1800" b="0" strike="noStrike" spc="-1">
              <a:solidFill>
                <a:srgbClr val="000000"/>
              </a:solidFill>
              <a:latin typeface="Arial"/>
            </a:endParaRPr>
          </a:p>
          <a:p>
            <a:pPr marL="638280">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endParaRPr lang="pt-BR" sz="1200" b="0" strike="noStrike" spc="-1">
              <a:solidFill>
                <a:srgbClr val="000000"/>
              </a:solidFill>
              <a:latin typeface="Arial"/>
            </a:endParaRPr>
          </a:p>
        </p:txBody>
      </p:sp>
      <p:pic>
        <p:nvPicPr>
          <p:cNvPr id="271" name="Picture 5" descr="C:\Users\junior\Desktop\Logotipo_novo.png"/>
          <p:cNvPicPr/>
          <p:nvPr/>
        </p:nvPicPr>
        <p:blipFill>
          <a:blip r:embed="rId4"/>
          <a:stretch/>
        </p:blipFill>
        <p:spPr>
          <a:xfrm>
            <a:off x="6834240" y="195120"/>
            <a:ext cx="1931760" cy="394920"/>
          </a:xfrm>
          <a:prstGeom prst="rect">
            <a:avLst/>
          </a:prstGeom>
          <a:ln w="0">
            <a:noFill/>
          </a:ln>
        </p:spPr>
      </p:pic>
      <p:sp>
        <p:nvSpPr>
          <p:cNvPr id="272" name="Retângulo 271"/>
          <p:cNvSpPr/>
          <p:nvPr/>
        </p:nvSpPr>
        <p:spPr>
          <a:xfrm>
            <a:off x="3886560" y="228960"/>
            <a:ext cx="1508040" cy="37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LoRa</a:t>
            </a:r>
            <a:endParaRPr lang="pt-BR" sz="2000" b="0" strike="noStrike" spc="-1">
              <a:solidFill>
                <a:srgbClr val="000000"/>
              </a:solidFill>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 name="Imagem 10" descr="speaker.png"/>
          <p:cNvPicPr/>
          <p:nvPr/>
        </p:nvPicPr>
        <p:blipFill>
          <a:blip r:embed="rId3"/>
          <a:stretch/>
        </p:blipFill>
        <p:spPr>
          <a:xfrm>
            <a:off x="8786880" y="4857840"/>
            <a:ext cx="212400" cy="212400"/>
          </a:xfrm>
          <a:prstGeom prst="rect">
            <a:avLst/>
          </a:prstGeom>
          <a:ln w="0">
            <a:noFill/>
          </a:ln>
        </p:spPr>
      </p:pic>
      <p:sp>
        <p:nvSpPr>
          <p:cNvPr id="274"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275"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pic>
        <p:nvPicPr>
          <p:cNvPr id="276" name="Picture 5" descr="C:\Users\junior\Desktop\Logotipo_novo.png"/>
          <p:cNvPicPr/>
          <p:nvPr/>
        </p:nvPicPr>
        <p:blipFill>
          <a:blip r:embed="rId4"/>
          <a:stretch/>
        </p:blipFill>
        <p:spPr>
          <a:xfrm>
            <a:off x="6834240" y="195120"/>
            <a:ext cx="1931760" cy="394920"/>
          </a:xfrm>
          <a:prstGeom prst="rect">
            <a:avLst/>
          </a:prstGeom>
          <a:ln w="0">
            <a:noFill/>
          </a:ln>
        </p:spPr>
      </p:pic>
      <p:pic>
        <p:nvPicPr>
          <p:cNvPr id="277" name="Picture 3"/>
          <p:cNvPicPr/>
          <p:nvPr/>
        </p:nvPicPr>
        <p:blipFill>
          <a:blip r:embed="rId5"/>
          <a:stretch/>
        </p:blipFill>
        <p:spPr>
          <a:xfrm>
            <a:off x="2122920" y="1001160"/>
            <a:ext cx="5994360" cy="3799440"/>
          </a:xfrm>
          <a:prstGeom prst="rect">
            <a:avLst/>
          </a:prstGeom>
          <a:ln w="0">
            <a:noFill/>
          </a:ln>
        </p:spPr>
      </p:pic>
      <p:sp>
        <p:nvSpPr>
          <p:cNvPr id="278" name="Retângulo 277"/>
          <p:cNvSpPr/>
          <p:nvPr/>
        </p:nvSpPr>
        <p:spPr>
          <a:xfrm>
            <a:off x="3886920" y="229320"/>
            <a:ext cx="1508040" cy="37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LoRa</a:t>
            </a:r>
            <a:endParaRPr lang="pt-BR" sz="2000" b="0" strike="noStrike" spc="-1">
              <a:solidFill>
                <a:srgbClr val="000000"/>
              </a:solidFill>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 name="Imagem 10" descr="speaker.png"/>
          <p:cNvPicPr/>
          <p:nvPr/>
        </p:nvPicPr>
        <p:blipFill>
          <a:blip r:embed="rId3"/>
          <a:stretch/>
        </p:blipFill>
        <p:spPr>
          <a:xfrm>
            <a:off x="8786880" y="4857840"/>
            <a:ext cx="212400" cy="212400"/>
          </a:xfrm>
          <a:prstGeom prst="rect">
            <a:avLst/>
          </a:prstGeom>
          <a:ln w="0">
            <a:noFill/>
          </a:ln>
        </p:spPr>
      </p:pic>
      <p:sp>
        <p:nvSpPr>
          <p:cNvPr id="280"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281"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sp>
        <p:nvSpPr>
          <p:cNvPr id="282" name="Text Box 5"/>
          <p:cNvSpPr/>
          <p:nvPr/>
        </p:nvSpPr>
        <p:spPr>
          <a:xfrm>
            <a:off x="1828800" y="934920"/>
            <a:ext cx="6389280" cy="2539080"/>
          </a:xfrm>
          <a:prstGeom prst="rect">
            <a:avLst/>
          </a:prstGeom>
          <a:noFill/>
          <a:ln w="0">
            <a:noFill/>
          </a:ln>
        </p:spPr>
        <p:style>
          <a:lnRef idx="0">
            <a:scrgbClr r="0" g="0" b="0"/>
          </a:lnRef>
          <a:fillRef idx="0">
            <a:scrgbClr r="0" g="0" b="0"/>
          </a:fillRef>
          <a:effectRef idx="0">
            <a:scrgbClr r="0" g="0" b="0"/>
          </a:effectRef>
          <a:fontRef idx="minor"/>
        </p:style>
        <p:txBody>
          <a:bodyPr lIns="67680" tIns="35280" rIns="67680" bIns="35280" anchor="t">
            <a:spAutoFit/>
          </a:bodyPr>
          <a:lstStyle/>
          <a:p>
            <a:pPr marL="108000" algn="ctr">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Baixa taxa de transmissão, tipicamente de 11 a 53 bytes, dependendo da distância do sensor ao gateway e das características do terreno;</a:t>
            </a:r>
            <a:endParaRPr lang="pt-BR" sz="1800" b="0" strike="noStrike" spc="-1">
              <a:solidFill>
                <a:srgbClr val="000000"/>
              </a:solidFill>
              <a:latin typeface="Arial"/>
            </a:endParaRPr>
          </a:p>
          <a:p>
            <a:pPr>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Alta latência: um pacote de dados pode demorar para chegar até o servidor da aplicação.</a:t>
            </a:r>
            <a:endParaRPr lang="pt-BR" sz="1800" b="0" strike="noStrike" spc="-1">
              <a:solidFill>
                <a:srgbClr val="000000"/>
              </a:solidFill>
              <a:latin typeface="Arial"/>
            </a:endParaRPr>
          </a:p>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800" b="0" strike="noStrike" spc="-1">
              <a:solidFill>
                <a:srgbClr val="000000"/>
              </a:solidFill>
              <a:latin typeface="Arial"/>
            </a:endParaRPr>
          </a:p>
          <a:p>
            <a:pPr marL="638280">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endParaRPr lang="pt-BR" sz="1800" b="0" strike="noStrike" spc="-1">
              <a:solidFill>
                <a:srgbClr val="000000"/>
              </a:solidFill>
              <a:latin typeface="Arial"/>
            </a:endParaRPr>
          </a:p>
        </p:txBody>
      </p:sp>
      <p:pic>
        <p:nvPicPr>
          <p:cNvPr id="283" name="Picture 5" descr="C:\Users\junior\Desktop\Logotipo_novo.png"/>
          <p:cNvPicPr/>
          <p:nvPr/>
        </p:nvPicPr>
        <p:blipFill>
          <a:blip r:embed="rId4"/>
          <a:stretch/>
        </p:blipFill>
        <p:spPr>
          <a:xfrm>
            <a:off x="6834240" y="195120"/>
            <a:ext cx="1931760" cy="394920"/>
          </a:xfrm>
          <a:prstGeom prst="rect">
            <a:avLst/>
          </a:prstGeom>
          <a:ln w="0">
            <a:noFill/>
          </a:ln>
        </p:spPr>
      </p:pic>
      <p:sp>
        <p:nvSpPr>
          <p:cNvPr id="284" name="Retângulo 283"/>
          <p:cNvSpPr/>
          <p:nvPr/>
        </p:nvSpPr>
        <p:spPr>
          <a:xfrm>
            <a:off x="3886920" y="229320"/>
            <a:ext cx="1508040" cy="37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LoRa</a:t>
            </a:r>
            <a:endParaRPr lang="pt-BR" sz="2000" b="0" strike="noStrike" spc="-1">
              <a:solidFill>
                <a:srgbClr val="000000"/>
              </a:solidFill>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Imagem 10" descr="speaker.png"/>
          <p:cNvPicPr/>
          <p:nvPr/>
        </p:nvPicPr>
        <p:blipFill>
          <a:blip r:embed="rId3"/>
          <a:stretch/>
        </p:blipFill>
        <p:spPr>
          <a:xfrm>
            <a:off x="8786880" y="4857840"/>
            <a:ext cx="212400" cy="212400"/>
          </a:xfrm>
          <a:prstGeom prst="rect">
            <a:avLst/>
          </a:prstGeom>
          <a:ln w="0">
            <a:noFill/>
          </a:ln>
        </p:spPr>
      </p:pic>
      <p:sp>
        <p:nvSpPr>
          <p:cNvPr id="286"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287"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sp>
        <p:nvSpPr>
          <p:cNvPr id="288" name="Text Box 5"/>
          <p:cNvSpPr/>
          <p:nvPr/>
        </p:nvSpPr>
        <p:spPr>
          <a:xfrm>
            <a:off x="1610280" y="843480"/>
            <a:ext cx="6389280" cy="1441800"/>
          </a:xfrm>
          <a:prstGeom prst="rect">
            <a:avLst/>
          </a:prstGeom>
          <a:noFill/>
          <a:ln w="0">
            <a:noFill/>
          </a:ln>
        </p:spPr>
        <p:style>
          <a:lnRef idx="0">
            <a:scrgbClr r="0" g="0" b="0"/>
          </a:lnRef>
          <a:fillRef idx="0">
            <a:scrgbClr r="0" g="0" b="0"/>
          </a:fillRef>
          <a:effectRef idx="0">
            <a:scrgbClr r="0" g="0" b="0"/>
          </a:effectRef>
          <a:fontRef idx="minor"/>
        </p:style>
        <p:txBody>
          <a:bodyPr lIns="67680" tIns="35280" rIns="67680" bIns="35280" anchor="t">
            <a:spAutoFit/>
          </a:bodyPr>
          <a:lstStyle/>
          <a:p>
            <a:pPr marL="108000" algn="ctr">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É uma tecnologia proprietária (a UnaBiz é a única fornecedora da tecnologia Sigfox).</a:t>
            </a:r>
            <a:endParaRPr lang="pt-BR" sz="1800" b="0" strike="noStrike" spc="-1">
              <a:solidFill>
                <a:srgbClr val="000000"/>
              </a:solidFill>
              <a:latin typeface="Arial"/>
            </a:endParaRPr>
          </a:p>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800" b="0" strike="noStrike" spc="-1">
              <a:solidFill>
                <a:srgbClr val="000000"/>
              </a:solidFill>
              <a:latin typeface="Arial"/>
            </a:endParaRPr>
          </a:p>
          <a:p>
            <a:pPr marL="638280">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endParaRPr lang="pt-BR" sz="1800" b="0" strike="noStrike" spc="-1">
              <a:solidFill>
                <a:srgbClr val="000000"/>
              </a:solidFill>
              <a:latin typeface="Arial"/>
            </a:endParaRPr>
          </a:p>
        </p:txBody>
      </p:sp>
      <p:pic>
        <p:nvPicPr>
          <p:cNvPr id="289" name="Picture 5" descr="C:\Users\junior\Desktop\Logotipo_novo.png"/>
          <p:cNvPicPr/>
          <p:nvPr/>
        </p:nvPicPr>
        <p:blipFill>
          <a:blip r:embed="rId4"/>
          <a:stretch/>
        </p:blipFill>
        <p:spPr>
          <a:xfrm>
            <a:off x="6834240" y="195120"/>
            <a:ext cx="1931760" cy="394920"/>
          </a:xfrm>
          <a:prstGeom prst="rect">
            <a:avLst/>
          </a:prstGeom>
          <a:ln w="0">
            <a:noFill/>
          </a:ln>
        </p:spPr>
      </p:pic>
      <p:pic>
        <p:nvPicPr>
          <p:cNvPr id="290" name="Picture 4"/>
          <p:cNvPicPr/>
          <p:nvPr/>
        </p:nvPicPr>
        <p:blipFill>
          <a:blip r:embed="rId5"/>
          <a:stretch/>
        </p:blipFill>
        <p:spPr>
          <a:xfrm>
            <a:off x="1180800" y="2374200"/>
            <a:ext cx="7818480" cy="1826280"/>
          </a:xfrm>
          <a:prstGeom prst="rect">
            <a:avLst/>
          </a:prstGeom>
          <a:ln w="0">
            <a:noFill/>
          </a:ln>
        </p:spPr>
      </p:pic>
      <p:sp>
        <p:nvSpPr>
          <p:cNvPr id="291" name="Retângulo 290"/>
          <p:cNvSpPr/>
          <p:nvPr/>
        </p:nvSpPr>
        <p:spPr>
          <a:xfrm>
            <a:off x="3887280" y="229680"/>
            <a:ext cx="1508040" cy="37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Sigfox</a:t>
            </a:r>
            <a:endParaRPr lang="pt-BR" sz="2000" b="0" strike="noStrike" spc="-1">
              <a:solidFill>
                <a:srgbClr val="000000"/>
              </a:solidFill>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 name="Imagem 10" descr="speaker.png"/>
          <p:cNvPicPr/>
          <p:nvPr/>
        </p:nvPicPr>
        <p:blipFill>
          <a:blip r:embed="rId3"/>
          <a:stretch/>
        </p:blipFill>
        <p:spPr>
          <a:xfrm>
            <a:off x="8786880" y="4857840"/>
            <a:ext cx="212400" cy="212400"/>
          </a:xfrm>
          <a:prstGeom prst="rect">
            <a:avLst/>
          </a:prstGeom>
          <a:ln w="0">
            <a:noFill/>
          </a:ln>
        </p:spPr>
      </p:pic>
      <p:sp>
        <p:nvSpPr>
          <p:cNvPr id="293"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294"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sp>
        <p:nvSpPr>
          <p:cNvPr id="295" name="Text Box 5"/>
          <p:cNvSpPr/>
          <p:nvPr/>
        </p:nvSpPr>
        <p:spPr>
          <a:xfrm>
            <a:off x="1925280" y="573840"/>
            <a:ext cx="6389280" cy="4322160"/>
          </a:xfrm>
          <a:prstGeom prst="rect">
            <a:avLst/>
          </a:prstGeom>
          <a:noFill/>
          <a:ln w="0">
            <a:noFill/>
          </a:ln>
        </p:spPr>
        <p:style>
          <a:lnRef idx="0">
            <a:scrgbClr r="0" g="0" b="0"/>
          </a:lnRef>
          <a:fillRef idx="0">
            <a:scrgbClr r="0" g="0" b="0"/>
          </a:fillRef>
          <a:effectRef idx="0">
            <a:scrgbClr r="0" g="0" b="0"/>
          </a:effectRef>
          <a:fontRef idx="minor"/>
        </p:style>
        <p:txBody>
          <a:bodyPr lIns="67680" tIns="35280" rIns="67680" bIns="35280" anchor="t">
            <a:spAutoFit/>
          </a:bodyPr>
          <a:lstStyle/>
          <a:p>
            <a:pPr marL="108000" algn="ctr">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Baixa taxa de transferência de dados do sensor para o servidor: 12 bytes por pacote, com limite máximo de 140 pacotes por dia;</a:t>
            </a:r>
            <a:endParaRPr lang="pt-BR" sz="1800" b="0" strike="noStrike" spc="-1">
              <a:solidFill>
                <a:srgbClr val="000000"/>
              </a:solidFill>
              <a:latin typeface="Arial"/>
            </a:endParaRPr>
          </a:p>
          <a:p>
            <a:pPr algn="just">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Envio de até 8 bytes por pacote do servidor para o sensor, com limite máximo de 8 pacotes por dia, dependendo do plano contratado;</a:t>
            </a:r>
            <a:endParaRPr lang="pt-BR" sz="1800" b="0" strike="noStrike" spc="-1">
              <a:solidFill>
                <a:srgbClr val="000000"/>
              </a:solidFill>
              <a:latin typeface="Arial"/>
            </a:endParaRPr>
          </a:p>
          <a:p>
            <a:pPr algn="just">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Os dados enviados pelos sensores são armazenados nos servidores da Sigfox e posteriormente enviados para os servidores da aplicação através de chamadas callback (HTTP ou HTTPS).</a:t>
            </a:r>
            <a:endParaRPr lang="pt-BR" sz="1800" b="0" strike="noStrike" spc="-1">
              <a:solidFill>
                <a:srgbClr val="000000"/>
              </a:solidFill>
              <a:latin typeface="Arial"/>
            </a:endParaRPr>
          </a:p>
          <a:p>
            <a:pPr>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638280" algn="ctr">
              <a:lnSpc>
                <a:spcPct val="100000"/>
              </a:lnSpc>
              <a:tabLst>
                <a:tab pos="542880" algn="l"/>
                <a:tab pos="1085760" algn="l"/>
                <a:tab pos="1628640" algn="l"/>
                <a:tab pos="2171880" algn="l"/>
                <a:tab pos="2714760" algn="l"/>
                <a:tab pos="3257640" algn="l"/>
                <a:tab pos="3800520" algn="l"/>
                <a:tab pos="4343400" algn="l"/>
                <a:tab pos="4886280" algn="l"/>
                <a:tab pos="5429160" algn="l"/>
                <a:tab pos="5972040" algn="l"/>
                <a:tab pos="6515280" algn="l"/>
              </a:tabLst>
            </a:pPr>
            <a:endParaRPr lang="pt-BR" sz="1500" b="0" strike="noStrike" spc="-1">
              <a:solidFill>
                <a:srgbClr val="000000"/>
              </a:solidFill>
              <a:latin typeface="Arial"/>
            </a:endParaRPr>
          </a:p>
          <a:p>
            <a:pPr marL="638280">
              <a:lnSpc>
                <a:spcPct val="100000"/>
              </a:lnSpc>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endParaRPr lang="pt-BR" sz="1200" b="0" strike="noStrike" spc="-1">
              <a:solidFill>
                <a:srgbClr val="000000"/>
              </a:solidFill>
              <a:latin typeface="Arial"/>
            </a:endParaRPr>
          </a:p>
        </p:txBody>
      </p:sp>
      <p:pic>
        <p:nvPicPr>
          <p:cNvPr id="296" name="Picture 5" descr="C:\Users\junior\Desktop\Logotipo_novo.png"/>
          <p:cNvPicPr/>
          <p:nvPr/>
        </p:nvPicPr>
        <p:blipFill>
          <a:blip r:embed="rId4"/>
          <a:stretch/>
        </p:blipFill>
        <p:spPr>
          <a:xfrm>
            <a:off x="6834240" y="195120"/>
            <a:ext cx="1931760" cy="394920"/>
          </a:xfrm>
          <a:prstGeom prst="rect">
            <a:avLst/>
          </a:prstGeom>
          <a:ln w="0">
            <a:noFill/>
          </a:ln>
        </p:spPr>
      </p:pic>
      <p:sp>
        <p:nvSpPr>
          <p:cNvPr id="297" name="Retângulo 296"/>
          <p:cNvSpPr/>
          <p:nvPr/>
        </p:nvSpPr>
        <p:spPr>
          <a:xfrm>
            <a:off x="3887640" y="230040"/>
            <a:ext cx="1508040" cy="37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Sigfox</a:t>
            </a:r>
            <a:endParaRPr lang="pt-BR" sz="2000" b="0" strike="noStrike" spc="-1">
              <a:solidFill>
                <a:srgbClr val="000000"/>
              </a:solidFill>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8" name="Imagem 10" descr="speaker.png"/>
          <p:cNvPicPr/>
          <p:nvPr/>
        </p:nvPicPr>
        <p:blipFill>
          <a:blip r:embed="rId3"/>
          <a:stretch/>
        </p:blipFill>
        <p:spPr>
          <a:xfrm>
            <a:off x="8786880" y="4857840"/>
            <a:ext cx="212400" cy="212400"/>
          </a:xfrm>
          <a:prstGeom prst="rect">
            <a:avLst/>
          </a:prstGeom>
          <a:ln w="0">
            <a:noFill/>
          </a:ln>
        </p:spPr>
      </p:pic>
      <p:sp>
        <p:nvSpPr>
          <p:cNvPr id="299"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300"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sp>
        <p:nvSpPr>
          <p:cNvPr id="301" name="Text Box 5"/>
          <p:cNvSpPr/>
          <p:nvPr/>
        </p:nvSpPr>
        <p:spPr>
          <a:xfrm>
            <a:off x="1925280" y="573840"/>
            <a:ext cx="6389280" cy="4459320"/>
          </a:xfrm>
          <a:prstGeom prst="rect">
            <a:avLst/>
          </a:prstGeom>
          <a:noFill/>
          <a:ln w="0">
            <a:noFill/>
          </a:ln>
        </p:spPr>
        <p:style>
          <a:lnRef idx="0">
            <a:scrgbClr r="0" g="0" b="0"/>
          </a:lnRef>
          <a:fillRef idx="0">
            <a:scrgbClr r="0" g="0" b="0"/>
          </a:fillRef>
          <a:effectRef idx="0">
            <a:scrgbClr r="0" g="0" b="0"/>
          </a:effectRef>
          <a:fontRef idx="minor"/>
        </p:style>
        <p:txBody>
          <a:bodyPr lIns="67680" tIns="35280" rIns="67680" bIns="35280" anchor="t">
            <a:spAutoFit/>
          </a:bodyPr>
          <a:lstStyle/>
          <a:p>
            <a:pPr marL="108000" algn="ctr">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Originalmente desenvolvido pela IBM no final dos anos 1990;</a:t>
            </a:r>
            <a:endParaRPr lang="pt-BR" sz="1800" b="0" strike="noStrike" spc="-1">
              <a:solidFill>
                <a:srgbClr val="000000"/>
              </a:solidFill>
              <a:latin typeface="Arial"/>
            </a:endParaRPr>
          </a:p>
          <a:p>
            <a:pPr algn="just">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Projetado para uso em dispositivos com restrição de hardware e consumo de energia;</a:t>
            </a:r>
            <a:endParaRPr lang="pt-BR" sz="1800" b="0" strike="noStrike" spc="-1">
              <a:solidFill>
                <a:srgbClr val="000000"/>
              </a:solidFill>
              <a:latin typeface="Arial"/>
            </a:endParaRPr>
          </a:p>
          <a:p>
            <a:pPr algn="just">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Permite o uso de SSL para proteção dos dados em transporte;</a:t>
            </a:r>
            <a:endParaRPr lang="pt-BR" sz="1800" b="0" strike="noStrike" spc="-1">
              <a:solidFill>
                <a:srgbClr val="000000"/>
              </a:solidFill>
              <a:latin typeface="Arial"/>
            </a:endParaRPr>
          </a:p>
          <a:p>
            <a:pPr algn="just">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Deve ser utilizado sobre um protocolo de transporte, tipicamente TCP;</a:t>
            </a:r>
            <a:endParaRPr lang="pt-BR" sz="1800" b="0" strike="noStrike" spc="-1">
              <a:solidFill>
                <a:srgbClr val="000000"/>
              </a:solidFill>
              <a:latin typeface="Arial"/>
            </a:endParaRPr>
          </a:p>
          <a:p>
            <a:pPr algn="just">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rgbClr val="000000"/>
                </a:solidFill>
                <a:latin typeface="Arial"/>
                <a:ea typeface="ＭＳ Ｐゴシック"/>
              </a:rPr>
              <a:t>Os dados enviados pelos dispositivos são armazenados temporariamente no broker, até serem entregues para o destinatário.</a:t>
            </a:r>
            <a:endParaRPr lang="pt-BR" sz="1800" b="0" strike="noStrike" spc="-1">
              <a:solidFill>
                <a:srgbClr val="000000"/>
              </a:solidFill>
              <a:latin typeface="Arial"/>
            </a:endParaRPr>
          </a:p>
        </p:txBody>
      </p:sp>
      <p:pic>
        <p:nvPicPr>
          <p:cNvPr id="302" name="Picture 5" descr="C:\Users\junior\Desktop\Logotipo_novo.png"/>
          <p:cNvPicPr/>
          <p:nvPr/>
        </p:nvPicPr>
        <p:blipFill>
          <a:blip r:embed="rId4"/>
          <a:stretch/>
        </p:blipFill>
        <p:spPr>
          <a:xfrm>
            <a:off x="6834240" y="195120"/>
            <a:ext cx="1931760" cy="394920"/>
          </a:xfrm>
          <a:prstGeom prst="rect">
            <a:avLst/>
          </a:prstGeom>
          <a:ln w="0">
            <a:noFill/>
          </a:ln>
        </p:spPr>
      </p:pic>
      <p:sp>
        <p:nvSpPr>
          <p:cNvPr id="303" name="Retângulo 302"/>
          <p:cNvSpPr/>
          <p:nvPr/>
        </p:nvSpPr>
        <p:spPr>
          <a:xfrm>
            <a:off x="3888000" y="230400"/>
            <a:ext cx="1508040" cy="37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MQTT</a:t>
            </a:r>
            <a:endParaRPr lang="pt-BR" sz="2000" b="0" strike="noStrike" spc="-1">
              <a:solidFill>
                <a:srgbClr val="000000"/>
              </a:solidFill>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Imagem 6" descr="speaker.png"/>
          <p:cNvPicPr/>
          <p:nvPr/>
        </p:nvPicPr>
        <p:blipFill>
          <a:blip r:embed="rId3"/>
          <a:stretch/>
        </p:blipFill>
        <p:spPr>
          <a:xfrm>
            <a:off x="8786880" y="4857840"/>
            <a:ext cx="212400" cy="212400"/>
          </a:xfrm>
          <a:prstGeom prst="rect">
            <a:avLst/>
          </a:prstGeom>
          <a:ln w="0">
            <a:noFill/>
          </a:ln>
        </p:spPr>
      </p:pic>
      <p:sp>
        <p:nvSpPr>
          <p:cNvPr id="305" name="Retângulo 2"/>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endParaRPr lang="pt-BR" sz="1800" b="0" strike="noStrike" spc="-1">
              <a:solidFill>
                <a:schemeClr val="lt1"/>
              </a:solidFill>
              <a:latin typeface="Calibri"/>
              <a:ea typeface="ＭＳ Ｐゴシック"/>
            </a:endParaRPr>
          </a:p>
        </p:txBody>
      </p:sp>
      <p:sp>
        <p:nvSpPr>
          <p:cNvPr id="306" name="CaixaDeTexto 3"/>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pic>
        <p:nvPicPr>
          <p:cNvPr id="307" name="Picture 2" descr="C:\Users\junior\Desktop\Logotipo_novo.png"/>
          <p:cNvPicPr/>
          <p:nvPr/>
        </p:nvPicPr>
        <p:blipFill>
          <a:blip r:embed="rId4"/>
          <a:stretch/>
        </p:blipFill>
        <p:spPr>
          <a:xfrm>
            <a:off x="6834240" y="195120"/>
            <a:ext cx="1931760" cy="394920"/>
          </a:xfrm>
          <a:prstGeom prst="rect">
            <a:avLst/>
          </a:prstGeom>
          <a:ln w="0">
            <a:noFill/>
          </a:ln>
        </p:spPr>
      </p:pic>
      <p:sp>
        <p:nvSpPr>
          <p:cNvPr id="308" name="CaixaDeTexto 7"/>
          <p:cNvSpPr/>
          <p:nvPr/>
        </p:nvSpPr>
        <p:spPr>
          <a:xfrm>
            <a:off x="1074240" y="1208160"/>
            <a:ext cx="7096320" cy="2832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chemeClr val="dk1"/>
                </a:solidFill>
                <a:latin typeface="Arial"/>
                <a:ea typeface="ＭＳ Ｐゴシック"/>
              </a:rPr>
              <a:t>É uma tecnologia gratuita;</a:t>
            </a:r>
            <a:endParaRPr lang="pt-BR" sz="1800" b="0" strike="noStrike" spc="-1">
              <a:solidFill>
                <a:srgbClr val="000000"/>
              </a:solidFill>
              <a:latin typeface="Arial"/>
            </a:endParaRPr>
          </a:p>
          <a:p>
            <a:pPr algn="just">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chemeClr val="dk1"/>
                </a:solidFill>
                <a:latin typeface="Arial"/>
                <a:ea typeface="ＭＳ Ｐゴシック"/>
              </a:rPr>
              <a:t>O broker pode ser proprietário ou usado como serviço na nuvem;</a:t>
            </a:r>
            <a:endParaRPr lang="pt-BR" sz="1800" b="0" strike="noStrike" spc="-1">
              <a:solidFill>
                <a:srgbClr val="000000"/>
              </a:solidFill>
              <a:latin typeface="Arial"/>
            </a:endParaRPr>
          </a:p>
          <a:p>
            <a:pPr algn="just">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chemeClr val="dk1"/>
                </a:solidFill>
                <a:latin typeface="Arial"/>
                <a:ea typeface="ＭＳ Ｐゴシック"/>
              </a:rPr>
              <a:t>O MQTT é agnóstico, ou seja, é um protocolo de rede que permite a transmissão de praticamente qualquer tipo de dado;</a:t>
            </a:r>
            <a:endParaRPr lang="pt-BR" sz="1800" b="0" strike="noStrike" spc="-1">
              <a:solidFill>
                <a:srgbClr val="000000"/>
              </a:solidFill>
              <a:latin typeface="Arial"/>
            </a:endParaRPr>
          </a:p>
          <a:p>
            <a:pPr algn="just">
              <a:lnSpc>
                <a:spcPct val="100000"/>
              </a:lnSpc>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endParaRPr lang="pt-BR" sz="1800" b="0" strike="noStrike" spc="-1">
              <a:solidFill>
                <a:srgbClr val="000000"/>
              </a:solidFill>
              <a:latin typeface="Arial"/>
            </a:endParaRPr>
          </a:p>
          <a:p>
            <a:pPr marL="431640" indent="-324000" algn="just">
              <a:lnSpc>
                <a:spcPct val="100000"/>
              </a:lnSpc>
              <a:buClr>
                <a:srgbClr val="000000"/>
              </a:buClr>
              <a:buSzPct val="45000"/>
              <a:buFont typeface="Wingdings" charset="2"/>
              <a:buChar char=""/>
              <a:tabLst>
                <a:tab pos="723960" algn="l"/>
                <a:tab pos="1447920" algn="l"/>
                <a:tab pos="2171880" algn="l"/>
                <a:tab pos="2895480" algn="l"/>
                <a:tab pos="3619440" algn="l"/>
                <a:tab pos="4343400" algn="l"/>
                <a:tab pos="5067360" algn="l"/>
                <a:tab pos="5791320" algn="l"/>
                <a:tab pos="6515280" algn="l"/>
                <a:tab pos="7238880" algn="l"/>
                <a:tab pos="7962840" algn="l"/>
                <a:tab pos="8686800" algn="l"/>
              </a:tabLst>
            </a:pPr>
            <a:r>
              <a:rPr lang="pt-BR" sz="1800" b="0" strike="noStrike" spc="-1">
                <a:solidFill>
                  <a:schemeClr val="dk1"/>
                </a:solidFill>
                <a:latin typeface="Arial"/>
                <a:ea typeface="ＭＳ Ｐゴシック"/>
              </a:rPr>
              <a:t>Por definição, os pacotes de dados podem ter tamanho máximo de 64KB, mas o broker pode impor limitações.</a:t>
            </a:r>
            <a:endParaRPr lang="pt-BR" sz="1800" b="0" strike="noStrike" spc="-1">
              <a:solidFill>
                <a:srgbClr val="000000"/>
              </a:solidFill>
              <a:latin typeface="Arial"/>
            </a:endParaRPr>
          </a:p>
        </p:txBody>
      </p:sp>
      <p:sp>
        <p:nvSpPr>
          <p:cNvPr id="309" name="Retângulo 308"/>
          <p:cNvSpPr/>
          <p:nvPr/>
        </p:nvSpPr>
        <p:spPr>
          <a:xfrm>
            <a:off x="3888360" y="230760"/>
            <a:ext cx="1508040" cy="37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MQTT</a:t>
            </a:r>
            <a:endParaRPr lang="pt-BR" sz="2000" b="0" strike="noStrike" spc="-1">
              <a:solidFill>
                <a:srgbClr val="000000"/>
              </a:solidFill>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 name="Imagem 10" descr="speaker.png"/>
          <p:cNvPicPr/>
          <p:nvPr/>
        </p:nvPicPr>
        <p:blipFill>
          <a:blip r:embed="rId3"/>
          <a:stretch/>
        </p:blipFill>
        <p:spPr>
          <a:xfrm>
            <a:off x="8786880" y="4857840"/>
            <a:ext cx="212400" cy="212400"/>
          </a:xfrm>
          <a:prstGeom prst="rect">
            <a:avLst/>
          </a:prstGeom>
          <a:ln w="0">
            <a:noFill/>
          </a:ln>
        </p:spPr>
      </p:pic>
      <p:sp>
        <p:nvSpPr>
          <p:cNvPr id="311"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312"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pic>
        <p:nvPicPr>
          <p:cNvPr id="313" name="Picture 5" descr="C:\Users\junior\Desktop\Logotipo_novo.png"/>
          <p:cNvPicPr/>
          <p:nvPr/>
        </p:nvPicPr>
        <p:blipFill>
          <a:blip r:embed="rId4"/>
          <a:stretch/>
        </p:blipFill>
        <p:spPr>
          <a:xfrm>
            <a:off x="6834240" y="195120"/>
            <a:ext cx="1931760" cy="394920"/>
          </a:xfrm>
          <a:prstGeom prst="rect">
            <a:avLst/>
          </a:prstGeom>
          <a:ln w="0">
            <a:noFill/>
          </a:ln>
        </p:spPr>
      </p:pic>
      <p:pic>
        <p:nvPicPr>
          <p:cNvPr id="314" name="Picture 3"/>
          <p:cNvPicPr/>
          <p:nvPr/>
        </p:nvPicPr>
        <p:blipFill>
          <a:blip r:embed="rId5"/>
          <a:stretch/>
        </p:blipFill>
        <p:spPr>
          <a:xfrm>
            <a:off x="1740600" y="1571760"/>
            <a:ext cx="6399000" cy="1998360"/>
          </a:xfrm>
          <a:prstGeom prst="rect">
            <a:avLst/>
          </a:prstGeom>
          <a:ln w="0">
            <a:noFill/>
          </a:ln>
        </p:spPr>
      </p:pic>
      <p:sp>
        <p:nvSpPr>
          <p:cNvPr id="315" name="Retângulo 314"/>
          <p:cNvSpPr/>
          <p:nvPr/>
        </p:nvSpPr>
        <p:spPr>
          <a:xfrm>
            <a:off x="3888360" y="230760"/>
            <a:ext cx="1508040" cy="37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pt-BR" sz="2000" b="1" strike="noStrike" spc="-1">
                <a:solidFill>
                  <a:schemeClr val="accent1"/>
                </a:solidFill>
                <a:latin typeface="Arial"/>
                <a:ea typeface="ＭＳ Ｐゴシック"/>
              </a:rPr>
              <a:t>MQTT</a:t>
            </a:r>
            <a:endParaRPr lang="pt-BR" sz="2000" b="0" strike="noStrike" spc="-1">
              <a:solidFill>
                <a:srgbClr val="000000"/>
              </a:solidFill>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Retângulo 8"/>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endParaRPr lang="pt-BR" sz="1800" b="0" strike="noStrike" spc="-1">
              <a:solidFill>
                <a:schemeClr val="lt1"/>
              </a:solidFill>
              <a:latin typeface="Calibri"/>
              <a:ea typeface="ＭＳ Ｐゴシック"/>
            </a:endParaRPr>
          </a:p>
        </p:txBody>
      </p:sp>
      <p:sp>
        <p:nvSpPr>
          <p:cNvPr id="317" name="CaixaDeTexto 9"/>
          <p:cNvSpPr/>
          <p:nvPr/>
        </p:nvSpPr>
        <p:spPr>
          <a:xfrm rot="16200000">
            <a:off x="-1772280" y="2193840"/>
            <a:ext cx="4606560" cy="1004040"/>
          </a:xfrm>
          <a:prstGeom prst="rect">
            <a:avLst/>
          </a:prstGeom>
          <a:noFill/>
          <a:ln w="9525">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3000" b="1" strike="noStrike" spc="-1">
                <a:solidFill>
                  <a:schemeClr val="lt1">
                    <a:lumMod val="95000"/>
                  </a:schemeClr>
                </a:solidFill>
                <a:latin typeface="Calibri"/>
              </a:rPr>
              <a:t>Tipos de Protocolo de Transporte</a:t>
            </a:r>
            <a:endParaRPr lang="pt-BR" sz="3000" b="0" strike="noStrike" spc="-1">
              <a:solidFill>
                <a:srgbClr val="000000"/>
              </a:solidFill>
              <a:latin typeface="Arial"/>
            </a:endParaRPr>
          </a:p>
        </p:txBody>
      </p:sp>
      <p:pic>
        <p:nvPicPr>
          <p:cNvPr id="318" name="Picture 5" descr="C:\Users\junior\Desktop\Logotipo_novo.png"/>
          <p:cNvPicPr/>
          <p:nvPr/>
        </p:nvPicPr>
        <p:blipFill>
          <a:blip r:embed="rId3"/>
          <a:stretch/>
        </p:blipFill>
        <p:spPr>
          <a:xfrm>
            <a:off x="6834240" y="195120"/>
            <a:ext cx="1931760" cy="394920"/>
          </a:xfrm>
          <a:prstGeom prst="rect">
            <a:avLst/>
          </a:prstGeom>
          <a:ln w="0">
            <a:noFill/>
          </a:ln>
        </p:spPr>
      </p:pic>
      <p:sp>
        <p:nvSpPr>
          <p:cNvPr id="319" name="CaixaDeTexto 4"/>
          <p:cNvSpPr/>
          <p:nvPr/>
        </p:nvSpPr>
        <p:spPr>
          <a:xfrm>
            <a:off x="1074240" y="1208160"/>
            <a:ext cx="7096320" cy="2008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pt-BR" sz="2400" b="0" strike="noStrike" spc="-1">
              <a:solidFill>
                <a:srgbClr val="000000"/>
              </a:solidFill>
              <a:latin typeface="Arial"/>
            </a:endParaRPr>
          </a:p>
        </p:txBody>
      </p:sp>
      <p:sp>
        <p:nvSpPr>
          <p:cNvPr id="320" name="Retângulo 319"/>
          <p:cNvSpPr/>
          <p:nvPr/>
        </p:nvSpPr>
        <p:spPr>
          <a:xfrm>
            <a:off x="1371600" y="217800"/>
            <a:ext cx="5484960" cy="372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pPr>
            <a:r>
              <a:rPr lang="pt-BR" sz="2000" b="1" strike="noStrike" spc="-1">
                <a:solidFill>
                  <a:schemeClr val="accent1"/>
                </a:solidFill>
                <a:latin typeface="Arial"/>
                <a:ea typeface="ＭＳ Ｐゴシック"/>
              </a:rPr>
              <a:t>Volume de Dados</a:t>
            </a:r>
            <a:endParaRPr lang="pt-BR" sz="2000" b="0" strike="noStrike" spc="-1">
              <a:solidFill>
                <a:srgbClr val="000000"/>
              </a:solidFill>
              <a:latin typeface="Arial"/>
            </a:endParaRPr>
          </a:p>
        </p:txBody>
      </p:sp>
      <p:graphicFrame>
        <p:nvGraphicFramePr>
          <p:cNvPr id="321" name="Tabela 320"/>
          <p:cNvGraphicFramePr/>
          <p:nvPr/>
        </p:nvGraphicFramePr>
        <p:xfrm>
          <a:off x="1095120" y="574200"/>
          <a:ext cx="8010000" cy="4458960"/>
        </p:xfrm>
        <a:graphic>
          <a:graphicData uri="http://schemas.openxmlformats.org/drawingml/2006/table">
            <a:tbl>
              <a:tblPr/>
              <a:tblGrid>
                <a:gridCol w="1334520">
                  <a:extLst>
                    <a:ext uri="{9D8B030D-6E8A-4147-A177-3AD203B41FA5}">
                      <a16:colId xmlns:a16="http://schemas.microsoft.com/office/drawing/2014/main" val="20000"/>
                    </a:ext>
                  </a:extLst>
                </a:gridCol>
                <a:gridCol w="1334520">
                  <a:extLst>
                    <a:ext uri="{9D8B030D-6E8A-4147-A177-3AD203B41FA5}">
                      <a16:colId xmlns:a16="http://schemas.microsoft.com/office/drawing/2014/main" val="20001"/>
                    </a:ext>
                  </a:extLst>
                </a:gridCol>
                <a:gridCol w="1334520">
                  <a:extLst>
                    <a:ext uri="{9D8B030D-6E8A-4147-A177-3AD203B41FA5}">
                      <a16:colId xmlns:a16="http://schemas.microsoft.com/office/drawing/2014/main" val="20002"/>
                    </a:ext>
                  </a:extLst>
                </a:gridCol>
                <a:gridCol w="1334520">
                  <a:extLst>
                    <a:ext uri="{9D8B030D-6E8A-4147-A177-3AD203B41FA5}">
                      <a16:colId xmlns:a16="http://schemas.microsoft.com/office/drawing/2014/main" val="20003"/>
                    </a:ext>
                  </a:extLst>
                </a:gridCol>
                <a:gridCol w="1334520">
                  <a:extLst>
                    <a:ext uri="{9D8B030D-6E8A-4147-A177-3AD203B41FA5}">
                      <a16:colId xmlns:a16="http://schemas.microsoft.com/office/drawing/2014/main" val="20004"/>
                    </a:ext>
                  </a:extLst>
                </a:gridCol>
                <a:gridCol w="1337400">
                  <a:extLst>
                    <a:ext uri="{9D8B030D-6E8A-4147-A177-3AD203B41FA5}">
                      <a16:colId xmlns:a16="http://schemas.microsoft.com/office/drawing/2014/main" val="20005"/>
                    </a:ext>
                  </a:extLst>
                </a:gridCol>
              </a:tblGrid>
              <a:tr h="340560">
                <a:tc>
                  <a:txBody>
                    <a:bodyPr/>
                    <a:lstStyle/>
                    <a:p>
                      <a:endParaRPr lang="pt-BR" sz="1200" b="0" strike="noStrike" spc="-1">
                        <a:solidFill>
                          <a:srgbClr val="000000"/>
                        </a:solidFill>
                        <a:latin typeface="Arial"/>
                      </a:endParaRPr>
                    </a:p>
                  </a:txBody>
                  <a:tcPr marL="36000" marR="36000">
                    <a:lnL w="12240">
                      <a:noFill/>
                      <a:prstDash val="solid"/>
                    </a:lnL>
                    <a:lnR w="12240">
                      <a:noFill/>
                      <a:prstDash val="solid"/>
                    </a:lnR>
                    <a:lnT w="12240">
                      <a:noFill/>
                      <a:prstDash val="solid"/>
                    </a:lnT>
                    <a:lnB w="12240">
                      <a:noFill/>
                      <a:prstDash val="solid"/>
                    </a:lnB>
                    <a:noFill/>
                  </a:tcPr>
                </a:tc>
                <a:tc>
                  <a:txBody>
                    <a:bodyPr/>
                    <a:lstStyle/>
                    <a:p>
                      <a:pPr algn="ctr">
                        <a:lnSpc>
                          <a:spcPct val="100000"/>
                        </a:lnSpc>
                      </a:pPr>
                      <a:r>
                        <a:rPr lang="pt-BR" sz="1200" b="1" strike="noStrike" spc="-1">
                          <a:solidFill>
                            <a:srgbClr val="000000"/>
                          </a:solidFill>
                          <a:latin typeface="Arial"/>
                        </a:rPr>
                        <a:t>Satélite (Inmarsat-D)</a:t>
                      </a:r>
                      <a:endParaRPr lang="pt-BR" sz="1200" b="0" strike="noStrike" spc="-1">
                        <a:solidFill>
                          <a:srgbClr val="000000"/>
                        </a:solidFill>
                        <a:latin typeface="Arial"/>
                      </a:endParaRPr>
                    </a:p>
                  </a:txBody>
                  <a:tcPr marL="36000" marR="36000">
                    <a:lnL w="7200">
                      <a:noFill/>
                      <a:prstDash val="solid"/>
                    </a:lnL>
                    <a:lnR w="7200">
                      <a:noFill/>
                      <a:prstDash val="solid"/>
                    </a:lnR>
                    <a:lnT w="7200">
                      <a:solidFill>
                        <a:srgbClr val="000000"/>
                      </a:solidFill>
                      <a:prstDash val="solid"/>
                    </a:lnT>
                    <a:lnB w="12240">
                      <a:noFill/>
                      <a:prstDash val="solid"/>
                    </a:lnB>
                    <a:solidFill>
                      <a:srgbClr val="B2B2B2"/>
                    </a:solidFill>
                  </a:tcPr>
                </a:tc>
                <a:tc>
                  <a:txBody>
                    <a:bodyPr/>
                    <a:lstStyle/>
                    <a:p>
                      <a:pPr algn="ctr">
                        <a:lnSpc>
                          <a:spcPct val="100000"/>
                        </a:lnSpc>
                      </a:pPr>
                      <a:r>
                        <a:rPr lang="pt-BR" sz="1200" b="1" strike="noStrike" spc="-1">
                          <a:solidFill>
                            <a:srgbClr val="000000"/>
                          </a:solidFill>
                          <a:latin typeface="Arial"/>
                        </a:rPr>
                        <a:t>MQTT</a:t>
                      </a:r>
                      <a:endParaRPr lang="pt-BR" sz="1200" b="0" strike="noStrike" spc="-1">
                        <a:solidFill>
                          <a:srgbClr val="000000"/>
                        </a:solidFill>
                        <a:latin typeface="Arial"/>
                      </a:endParaRPr>
                    </a:p>
                  </a:txBody>
                  <a:tcPr marL="36000" marR="36000">
                    <a:lnL w="7200">
                      <a:noFill/>
                      <a:prstDash val="solid"/>
                    </a:lnL>
                    <a:lnR w="7200">
                      <a:solidFill>
                        <a:srgbClr val="000000"/>
                      </a:solidFill>
                      <a:prstDash val="solid"/>
                    </a:lnR>
                    <a:lnT w="7200">
                      <a:solidFill>
                        <a:srgbClr val="000000"/>
                      </a:solidFill>
                      <a:prstDash val="solid"/>
                    </a:lnT>
                    <a:lnB w="12240">
                      <a:noFill/>
                      <a:prstDash val="solid"/>
                    </a:lnB>
                    <a:solidFill>
                      <a:srgbClr val="B2B2B2"/>
                    </a:solidFill>
                  </a:tcPr>
                </a:tc>
                <a:tc>
                  <a:txBody>
                    <a:bodyPr/>
                    <a:lstStyle/>
                    <a:p>
                      <a:pPr algn="ctr">
                        <a:lnSpc>
                          <a:spcPct val="100000"/>
                        </a:lnSpc>
                      </a:pPr>
                      <a:r>
                        <a:rPr lang="pt-BR" sz="1200" b="1" strike="noStrike" spc="-1">
                          <a:solidFill>
                            <a:srgbClr val="000000"/>
                          </a:solidFill>
                          <a:latin typeface="Arial"/>
                        </a:rPr>
                        <a:t>LoRa</a:t>
                      </a:r>
                      <a:endParaRPr lang="pt-BR" sz="1200" b="0" strike="noStrike" spc="-1">
                        <a:solidFill>
                          <a:srgbClr val="000000"/>
                        </a:solidFill>
                        <a:latin typeface="Arial"/>
                      </a:endParaRPr>
                    </a:p>
                  </a:txBody>
                  <a:tcPr marL="36000" marR="36000">
                    <a:lnL w="7200" cap="flat" cmpd="sng" algn="ctr">
                      <a:solidFill>
                        <a:srgbClr val="000000"/>
                      </a:solidFill>
                      <a:prstDash val="solid"/>
                      <a:round/>
                      <a:headEnd type="none" w="med" len="med"/>
                      <a:tailEnd type="none" w="med" len="med"/>
                    </a:lnL>
                    <a:lnR w="7200">
                      <a:solidFill>
                        <a:srgbClr val="000000"/>
                      </a:solidFill>
                      <a:prstDash val="solid"/>
                    </a:lnR>
                    <a:lnT w="7200">
                      <a:solidFill>
                        <a:srgbClr val="000000"/>
                      </a:solidFill>
                      <a:prstDash val="solid"/>
                    </a:lnT>
                    <a:lnB w="12240">
                      <a:noFill/>
                      <a:prstDash val="solid"/>
                    </a:lnB>
                    <a:solidFill>
                      <a:srgbClr val="B2B2B2"/>
                    </a:solidFill>
                  </a:tcPr>
                </a:tc>
                <a:tc>
                  <a:txBody>
                    <a:bodyPr/>
                    <a:lstStyle/>
                    <a:p>
                      <a:pPr algn="ctr">
                        <a:lnSpc>
                          <a:spcPct val="100000"/>
                        </a:lnSpc>
                      </a:pPr>
                      <a:r>
                        <a:rPr lang="pt-BR" sz="1200" b="1" strike="noStrike" spc="-1">
                          <a:solidFill>
                            <a:srgbClr val="000000"/>
                          </a:solidFill>
                          <a:latin typeface="Arial"/>
                        </a:rPr>
                        <a:t>Sigfox</a:t>
                      </a:r>
                      <a:endParaRPr lang="pt-BR" sz="1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240">
                      <a:noFill/>
                      <a:prstDash val="solid"/>
                    </a:lnB>
                    <a:solidFill>
                      <a:srgbClr val="B2B2B2"/>
                    </a:solidFill>
                  </a:tcPr>
                </a:tc>
                <a:tc>
                  <a:txBody>
                    <a:bodyPr/>
                    <a:lstStyle/>
                    <a:p>
                      <a:pPr algn="ctr">
                        <a:lnSpc>
                          <a:spcPct val="100000"/>
                        </a:lnSpc>
                      </a:pPr>
                      <a:r>
                        <a:rPr lang="pt-BR" sz="1200" b="1" strike="noStrike" spc="-1">
                          <a:solidFill>
                            <a:srgbClr val="000000"/>
                          </a:solidFill>
                          <a:latin typeface="Arial"/>
                        </a:rPr>
                        <a:t>GPRS/3G/4G</a:t>
                      </a:r>
                      <a:endParaRPr lang="pt-BR" sz="1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240">
                      <a:noFill/>
                      <a:prstDash val="solid"/>
                    </a:lnB>
                    <a:solidFill>
                      <a:srgbClr val="B2B2B2"/>
                    </a:solidFill>
                  </a:tcPr>
                </a:tc>
                <a:extLst>
                  <a:ext uri="{0D108BD9-81ED-4DB2-BD59-A6C34878D82A}">
                    <a16:rowId xmlns:a16="http://schemas.microsoft.com/office/drawing/2014/main" val="10000"/>
                  </a:ext>
                </a:extLst>
              </a:tr>
              <a:tr h="915480">
                <a:tc>
                  <a:txBody>
                    <a:bodyPr/>
                    <a:lstStyle/>
                    <a:p>
                      <a:pPr>
                        <a:lnSpc>
                          <a:spcPct val="100000"/>
                        </a:lnSpc>
                      </a:pPr>
                      <a:r>
                        <a:rPr lang="pt-BR" sz="1200" b="1" strike="noStrike" spc="-1">
                          <a:solidFill>
                            <a:srgbClr val="000000"/>
                          </a:solidFill>
                          <a:latin typeface="Arial"/>
                        </a:rPr>
                        <a:t>Limite de dados sensor para servidor</a:t>
                      </a:r>
                      <a:endParaRPr lang="pt-BR" sz="1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noFill/>
                      <a:prstDash val="solid"/>
                    </a:lnT>
                    <a:lnB w="7200">
                      <a:solidFill>
                        <a:srgbClr val="000000"/>
                      </a:solidFill>
                      <a:prstDash val="solid"/>
                    </a:lnB>
                    <a:solidFill>
                      <a:srgbClr val="B2B2B2"/>
                    </a:solidFill>
                  </a:tcPr>
                </a:tc>
                <a:tc>
                  <a:txBody>
                    <a:bodyPr/>
                    <a:lstStyle/>
                    <a:p>
                      <a:pPr algn="ctr">
                        <a:lnSpc>
                          <a:spcPct val="100000"/>
                        </a:lnSpc>
                      </a:pPr>
                      <a:r>
                        <a:rPr lang="pt-BR" sz="1200" b="0" strike="noStrike" spc="-1">
                          <a:solidFill>
                            <a:srgbClr val="000000"/>
                          </a:solidFill>
                          <a:latin typeface="Arial"/>
                        </a:rPr>
                        <a:t>6.4kB por pacote, sem limite mensal</a:t>
                      </a:r>
                    </a:p>
                  </a:txBody>
                  <a:tcPr marL="36000" marR="36000" anchor="ctr">
                    <a:lnL w="7200">
                      <a:solidFill>
                        <a:srgbClr val="000000"/>
                      </a:solidFill>
                      <a:prstDash val="solid"/>
                    </a:lnL>
                    <a:lnR w="7200">
                      <a:solidFill>
                        <a:srgbClr val="000000"/>
                      </a:solidFill>
                      <a:prstDash val="solid"/>
                    </a:lnR>
                    <a:lnT w="7200">
                      <a:no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64kB, podendo ser menor de acordo com o broker</a:t>
                      </a:r>
                    </a:p>
                  </a:txBody>
                  <a:tcPr marL="36000" marR="36000" anchor="ctr">
                    <a:lnL w="7200">
                      <a:solidFill>
                        <a:srgbClr val="000000"/>
                      </a:solidFill>
                      <a:prstDash val="solid"/>
                    </a:lnL>
                    <a:lnR w="7200">
                      <a:solidFill>
                        <a:srgbClr val="000000"/>
                      </a:solidFill>
                      <a:prstDash val="solid"/>
                    </a:lnR>
                    <a:lnT w="7200">
                      <a:no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11 a 242 bytes por pacote</a:t>
                      </a:r>
                    </a:p>
                    <a:p>
                      <a:pPr algn="ctr">
                        <a:lnSpc>
                          <a:spcPct val="100000"/>
                        </a:lnSpc>
                      </a:pPr>
                      <a:r>
                        <a:rPr lang="pt-BR" sz="1200" b="0" strike="noStrike" spc="-1">
                          <a:solidFill>
                            <a:srgbClr val="000000"/>
                          </a:solidFill>
                          <a:latin typeface="Arial"/>
                        </a:rPr>
                        <a:t>(53 bytes, em média - distância do gateway)</a:t>
                      </a:r>
                    </a:p>
                  </a:txBody>
                  <a:tcPr marL="36000" marR="36000" anchor="ctr">
                    <a:lnL w="7200">
                      <a:solidFill>
                        <a:srgbClr val="000000"/>
                      </a:solidFill>
                      <a:prstDash val="solid"/>
                    </a:lnL>
                    <a:lnR w="7200">
                      <a:solidFill>
                        <a:srgbClr val="000000"/>
                      </a:solidFill>
                      <a:prstDash val="solid"/>
                    </a:lnR>
                    <a:lnT w="7200">
                      <a:no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ea typeface="Noto Sans"/>
                        </a:rPr>
                        <a:t>12 bytes por pacote, com limite diário</a:t>
                      </a:r>
                      <a:endParaRPr lang="pt-BR" sz="12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no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Limitado pelo plano contratado</a:t>
                      </a:r>
                    </a:p>
                  </a:txBody>
                  <a:tcPr marL="36000" marR="36000" anchor="ctr">
                    <a:lnL w="7200">
                      <a:solidFill>
                        <a:srgbClr val="000000"/>
                      </a:solidFill>
                      <a:prstDash val="solid"/>
                    </a:lnL>
                    <a:lnR w="7200">
                      <a:solidFill>
                        <a:srgbClr val="000000"/>
                      </a:solidFill>
                      <a:prstDash val="solid"/>
                    </a:lnR>
                    <a:lnT w="7200">
                      <a:noFill/>
                      <a:prstDash val="solid"/>
                    </a:lnT>
                    <a:lnB w="7200">
                      <a:solidFill>
                        <a:srgbClr val="000000"/>
                      </a:solidFill>
                      <a:prstDash val="solid"/>
                    </a:lnB>
                    <a:noFill/>
                  </a:tcPr>
                </a:tc>
                <a:extLst>
                  <a:ext uri="{0D108BD9-81ED-4DB2-BD59-A6C34878D82A}">
                    <a16:rowId xmlns:a16="http://schemas.microsoft.com/office/drawing/2014/main" val="10001"/>
                  </a:ext>
                </a:extLst>
              </a:tr>
              <a:tr h="915480">
                <a:tc>
                  <a:txBody>
                    <a:bodyPr/>
                    <a:lstStyle/>
                    <a:p>
                      <a:pPr>
                        <a:lnSpc>
                          <a:spcPct val="100000"/>
                        </a:lnSpc>
                      </a:pPr>
                      <a:r>
                        <a:rPr lang="pt-BR" sz="1200" b="1" strike="noStrike" spc="-1">
                          <a:solidFill>
                            <a:srgbClr val="000000"/>
                          </a:solidFill>
                          <a:latin typeface="Arial"/>
                        </a:rPr>
                        <a:t>Limite de dados sensor para servidor</a:t>
                      </a:r>
                      <a:endParaRPr lang="pt-BR" sz="1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rgbClr val="B2B2B2"/>
                    </a:solidFill>
                  </a:tcPr>
                </a:tc>
                <a:tc>
                  <a:txBody>
                    <a:bodyPr/>
                    <a:lstStyle/>
                    <a:p>
                      <a:pPr algn="ctr">
                        <a:lnSpc>
                          <a:spcPct val="100000"/>
                        </a:lnSpc>
                      </a:pPr>
                      <a:r>
                        <a:rPr lang="pt-BR" sz="1200" b="0" strike="noStrike" spc="-1">
                          <a:solidFill>
                            <a:srgbClr val="000000"/>
                          </a:solidFill>
                          <a:latin typeface="Arial"/>
                        </a:rPr>
                        <a:t>10kB por pacote, sem limite mensal</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64kB, podendo ser menor de acordo com o broker</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11 a 242 bytes por pacote</a:t>
                      </a:r>
                    </a:p>
                    <a:p>
                      <a:pPr algn="ctr">
                        <a:lnSpc>
                          <a:spcPct val="100000"/>
                        </a:lnSpc>
                      </a:pPr>
                      <a:r>
                        <a:rPr lang="pt-BR" sz="1200" b="0" strike="noStrike" spc="-1">
                          <a:solidFill>
                            <a:srgbClr val="000000"/>
                          </a:solidFill>
                          <a:latin typeface="Arial"/>
                        </a:rPr>
                        <a:t>(53 bytes, em média - distância do gateway)</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8 bytes por pacote, com limite diário</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Limitado pelo plano contratado</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2"/>
                  </a:ext>
                </a:extLst>
              </a:tr>
              <a:tr h="709920">
                <a:tc>
                  <a:txBody>
                    <a:bodyPr/>
                    <a:lstStyle/>
                    <a:p>
                      <a:pPr>
                        <a:lnSpc>
                          <a:spcPct val="100000"/>
                        </a:lnSpc>
                      </a:pPr>
                      <a:r>
                        <a:rPr lang="pt-BR" sz="1200" b="1" strike="noStrike" spc="-1">
                          <a:solidFill>
                            <a:srgbClr val="000000"/>
                          </a:solidFill>
                          <a:latin typeface="Arial"/>
                        </a:rPr>
                        <a:t>Tipo de dado</a:t>
                      </a:r>
                      <a:endParaRPr lang="pt-BR" sz="1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rgbClr val="B2B2B2"/>
                    </a:solidFill>
                  </a:tcPr>
                </a:tc>
                <a:tc>
                  <a:txBody>
                    <a:bodyPr/>
                    <a:lstStyle/>
                    <a:p>
                      <a:pPr algn="ctr">
                        <a:lnSpc>
                          <a:spcPct val="100000"/>
                        </a:lnSpc>
                      </a:pPr>
                      <a:r>
                        <a:rPr lang="pt-BR" sz="1200" b="0" strike="noStrike" spc="-1">
                          <a:solidFill>
                            <a:srgbClr val="000000"/>
                          </a:solidFill>
                          <a:latin typeface="Arial"/>
                        </a:rPr>
                        <a:t>Qualquer</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Qualquer</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Binário, com tamanho reduzido</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Binário e muito reduzido</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Qualquer tipo (binário, JSON, imagem etc</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3"/>
                  </a:ext>
                </a:extLst>
              </a:tr>
              <a:tr h="375120">
                <a:tc>
                  <a:txBody>
                    <a:bodyPr/>
                    <a:lstStyle/>
                    <a:p>
                      <a:pPr>
                        <a:lnSpc>
                          <a:spcPct val="100000"/>
                        </a:lnSpc>
                      </a:pPr>
                      <a:r>
                        <a:rPr lang="pt-BR" sz="1200" b="1" strike="noStrike" spc="-1">
                          <a:solidFill>
                            <a:srgbClr val="000000"/>
                          </a:solidFill>
                          <a:latin typeface="Arial"/>
                        </a:rPr>
                        <a:t>Abrangência</a:t>
                      </a:r>
                      <a:endParaRPr lang="pt-BR" sz="1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rgbClr val="B2B2B2"/>
                    </a:solidFill>
                  </a:tcPr>
                </a:tc>
                <a:tc>
                  <a:txBody>
                    <a:bodyPr/>
                    <a:lstStyle/>
                    <a:p>
                      <a:pPr algn="ctr">
                        <a:lnSpc>
                          <a:spcPct val="100000"/>
                        </a:lnSpc>
                      </a:pPr>
                      <a:r>
                        <a:rPr lang="pt-BR" sz="1200" b="0" strike="noStrike" spc="-1">
                          <a:solidFill>
                            <a:srgbClr val="000000"/>
                          </a:solidFill>
                          <a:latin typeface="Arial"/>
                        </a:rPr>
                        <a:t>Global</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Cobertura do provedor de rede celular</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Depende do provedor do gateway (público ou privado)</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Localizado,</a:t>
                      </a:r>
                    </a:p>
                    <a:p>
                      <a:pPr algn="ctr">
                        <a:lnSpc>
                          <a:spcPct val="100000"/>
                        </a:lnSpc>
                      </a:pPr>
                      <a:r>
                        <a:rPr lang="pt-BR" sz="1200" b="0" strike="noStrike" spc="-1">
                          <a:solidFill>
                            <a:srgbClr val="C9211E"/>
                          </a:solidFill>
                          <a:latin typeface="Arial"/>
                        </a:rPr>
                        <a:t> fornecedor único (Unabiz)</a:t>
                      </a:r>
                      <a:endParaRPr lang="pt-BR" sz="12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Cobertura do provedor de rede celular</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4"/>
                  </a:ext>
                </a:extLst>
              </a:tr>
              <a:tr h="375120">
                <a:tc>
                  <a:txBody>
                    <a:bodyPr/>
                    <a:lstStyle/>
                    <a:p>
                      <a:pPr>
                        <a:lnSpc>
                          <a:spcPct val="100000"/>
                        </a:lnSpc>
                      </a:pPr>
                      <a:r>
                        <a:rPr lang="pt-BR" sz="1200" b="1" strike="noStrike" spc="-1">
                          <a:solidFill>
                            <a:srgbClr val="000000"/>
                          </a:solidFill>
                          <a:latin typeface="Arial"/>
                        </a:rPr>
                        <a:t>Custo do dado</a:t>
                      </a:r>
                      <a:endParaRPr lang="pt-BR" sz="1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rgbClr val="B2B2B2"/>
                    </a:solidFill>
                  </a:tcPr>
                </a:tc>
                <a:tc>
                  <a:txBody>
                    <a:bodyPr/>
                    <a:lstStyle/>
                    <a:p>
                      <a:pPr algn="ctr">
                        <a:lnSpc>
                          <a:spcPct val="100000"/>
                        </a:lnSpc>
                      </a:pPr>
                      <a:r>
                        <a:rPr lang="pt-BR" sz="1200" b="0" strike="noStrike" spc="-1">
                          <a:solidFill>
                            <a:srgbClr val="000000"/>
                          </a:solidFill>
                          <a:latin typeface="Arial"/>
                        </a:rPr>
                        <a:t>Alto, depende do volume</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Baixo, depende do plano</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C9211E"/>
                          </a:solidFill>
                          <a:latin typeface="Arial"/>
                        </a:rPr>
                        <a:t>Baixo, porém, limitado</a:t>
                      </a:r>
                      <a:endParaRPr lang="pt-BR" sz="12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C9211E"/>
                          </a:solidFill>
                          <a:latin typeface="Arial"/>
                        </a:rPr>
                        <a:t>Baixo, porém, limitado</a:t>
                      </a:r>
                      <a:endParaRPr lang="pt-BR" sz="12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a:lnSpc>
                          <a:spcPct val="100000"/>
                        </a:lnSpc>
                      </a:pPr>
                      <a:r>
                        <a:rPr lang="pt-BR" sz="1200" b="0" strike="noStrike" spc="-1">
                          <a:solidFill>
                            <a:srgbClr val="000000"/>
                          </a:solidFill>
                          <a:latin typeface="Arial"/>
                        </a:rPr>
                        <a:t>Baixo, depende do plano</a:t>
                      </a: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Retângulo 3"/>
          <p:cNvSpPr/>
          <p:nvPr/>
        </p:nvSpPr>
        <p:spPr>
          <a:xfrm>
            <a:off x="0" y="0"/>
            <a:ext cx="1041120" cy="5141880"/>
          </a:xfrm>
          <a:prstGeom prst="rect">
            <a:avLst/>
          </a:prstGeom>
          <a:solidFill>
            <a:srgbClr val="1EA2D9"/>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pt-BR" sz="1800" b="0" strike="noStrike" spc="-1">
              <a:solidFill>
                <a:schemeClr val="lt1"/>
              </a:solidFill>
              <a:latin typeface="Calibri"/>
              <a:ea typeface="ＭＳ Ｐゴシック"/>
            </a:endParaRPr>
          </a:p>
        </p:txBody>
      </p:sp>
      <p:sp>
        <p:nvSpPr>
          <p:cNvPr id="323" name="Subtítulo 2"/>
          <p:cNvSpPr/>
          <p:nvPr/>
        </p:nvSpPr>
        <p:spPr>
          <a:xfrm>
            <a:off x="1116000" y="262080"/>
            <a:ext cx="2877840" cy="868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3080" indent="-343080">
              <a:lnSpc>
                <a:spcPct val="100000"/>
              </a:lnSpc>
              <a:spcBef>
                <a:spcPts val="281"/>
              </a:spcBef>
              <a:tabLst>
                <a:tab pos="0" algn="l"/>
              </a:tabLst>
            </a:pPr>
            <a:r>
              <a:rPr lang="pt-BR" sz="1400" b="1" strike="noStrike" spc="-1">
                <a:solidFill>
                  <a:schemeClr val="dk1">
                    <a:lumMod val="65000"/>
                    <a:lumOff val="35000"/>
                  </a:schemeClr>
                </a:solidFill>
                <a:latin typeface="Arial"/>
              </a:rPr>
              <a:t>Telefones</a:t>
            </a:r>
            <a:endParaRPr lang="pt-BR" sz="1400" b="0" strike="noStrike" spc="-1">
              <a:solidFill>
                <a:srgbClr val="000000"/>
              </a:solidFill>
              <a:latin typeface="Arial"/>
            </a:endParaRPr>
          </a:p>
          <a:p>
            <a:pPr marL="343080" indent="-343080">
              <a:lnSpc>
                <a:spcPct val="100000"/>
              </a:lnSpc>
              <a:spcBef>
                <a:spcPts val="281"/>
              </a:spcBef>
              <a:tabLst>
                <a:tab pos="0" algn="l"/>
              </a:tabLst>
            </a:pPr>
            <a:r>
              <a:rPr lang="pt-BR" sz="1400" b="1" strike="noStrike" spc="-1">
                <a:solidFill>
                  <a:schemeClr val="dk1">
                    <a:lumMod val="65000"/>
                    <a:lumOff val="35000"/>
                  </a:schemeClr>
                </a:solidFill>
                <a:latin typeface="Arial"/>
              </a:rPr>
              <a:t>+55 (19) 2223-8888</a:t>
            </a:r>
            <a:endParaRPr lang="pt-BR" sz="1400" b="0" strike="noStrike" spc="-1">
              <a:solidFill>
                <a:srgbClr val="000000"/>
              </a:solidFill>
              <a:latin typeface="Arial"/>
            </a:endParaRPr>
          </a:p>
        </p:txBody>
      </p:sp>
      <p:sp>
        <p:nvSpPr>
          <p:cNvPr id="324" name="Subtítulo 2"/>
          <p:cNvSpPr/>
          <p:nvPr/>
        </p:nvSpPr>
        <p:spPr>
          <a:xfrm>
            <a:off x="2627280" y="4156200"/>
            <a:ext cx="6399000" cy="868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3080" indent="-343080" algn="r">
              <a:lnSpc>
                <a:spcPct val="100000"/>
              </a:lnSpc>
              <a:spcBef>
                <a:spcPts val="320"/>
              </a:spcBef>
              <a:tabLst>
                <a:tab pos="0" algn="l"/>
              </a:tabLst>
            </a:pPr>
            <a:r>
              <a:rPr lang="pt-BR" sz="1600" b="1" strike="noStrike" spc="-1">
                <a:solidFill>
                  <a:schemeClr val="dk1">
                    <a:lumMod val="65000"/>
                    <a:lumOff val="35000"/>
                  </a:schemeClr>
                </a:solidFill>
                <a:latin typeface="Arial"/>
              </a:rPr>
              <a:t>comercial@vectora.com.br</a:t>
            </a:r>
            <a:endParaRPr lang="pt-BR" sz="1600" b="0" strike="noStrike" spc="-1">
              <a:solidFill>
                <a:srgbClr val="000000"/>
              </a:solidFill>
              <a:latin typeface="Arial"/>
            </a:endParaRPr>
          </a:p>
          <a:p>
            <a:pPr marL="343080" indent="-343080" algn="r">
              <a:lnSpc>
                <a:spcPct val="100000"/>
              </a:lnSpc>
              <a:spcBef>
                <a:spcPts val="320"/>
              </a:spcBef>
              <a:tabLst>
                <a:tab pos="0" algn="l"/>
              </a:tabLst>
            </a:pPr>
            <a:r>
              <a:rPr lang="pt-BR" sz="1600" b="1" strike="noStrike" spc="-1">
                <a:solidFill>
                  <a:schemeClr val="dk1">
                    <a:lumMod val="65000"/>
                    <a:lumOff val="35000"/>
                  </a:schemeClr>
                </a:solidFill>
                <a:latin typeface="Arial"/>
              </a:rPr>
              <a:t>www.vectora.com.br</a:t>
            </a:r>
            <a:endParaRPr lang="pt-BR" sz="1600" b="0" strike="noStrike" spc="-1">
              <a:solidFill>
                <a:srgbClr val="000000"/>
              </a:solidFill>
              <a:latin typeface="Arial"/>
            </a:endParaRPr>
          </a:p>
          <a:p>
            <a:pPr marL="343080" indent="-343080" algn="r">
              <a:lnSpc>
                <a:spcPct val="100000"/>
              </a:lnSpc>
              <a:spcBef>
                <a:spcPts val="241"/>
              </a:spcBef>
              <a:tabLst>
                <a:tab pos="0" algn="l"/>
              </a:tabLst>
            </a:pPr>
            <a:r>
              <a:rPr lang="pt-BR" sz="1200" b="1" strike="noStrike" spc="-1">
                <a:solidFill>
                  <a:schemeClr val="dk1">
                    <a:lumMod val="65000"/>
                    <a:lumOff val="35000"/>
                  </a:schemeClr>
                </a:solidFill>
                <a:latin typeface="Arial"/>
              </a:rPr>
              <a:t>2024</a:t>
            </a:r>
            <a:endParaRPr lang="pt-BR" sz="1200" b="0" strike="noStrike" spc="-1">
              <a:solidFill>
                <a:srgbClr val="000000"/>
              </a:solidFill>
              <a:latin typeface="Arial"/>
            </a:endParaRPr>
          </a:p>
          <a:p>
            <a:pPr marL="343080" indent="-343080" algn="r">
              <a:lnSpc>
                <a:spcPct val="100000"/>
              </a:lnSpc>
              <a:spcBef>
                <a:spcPts val="241"/>
              </a:spcBef>
              <a:tabLst>
                <a:tab pos="0" algn="l"/>
              </a:tabLst>
            </a:pPr>
            <a:endParaRPr lang="pt-BR" sz="1200" b="0" strike="noStrike" spc="-1">
              <a:solidFill>
                <a:srgbClr val="000000"/>
              </a:solidFill>
              <a:latin typeface="Arial"/>
            </a:endParaRPr>
          </a:p>
          <a:p>
            <a:pPr marL="343080" indent="-343080" algn="r">
              <a:lnSpc>
                <a:spcPct val="100000"/>
              </a:lnSpc>
              <a:spcBef>
                <a:spcPts val="241"/>
              </a:spcBef>
              <a:tabLst>
                <a:tab pos="0" algn="l"/>
              </a:tabLst>
            </a:pPr>
            <a:endParaRPr lang="pt-BR" sz="1200" b="0" strike="noStrike" spc="-1">
              <a:solidFill>
                <a:srgbClr val="000000"/>
              </a:solidFill>
              <a:latin typeface="Arial"/>
            </a:endParaRPr>
          </a:p>
        </p:txBody>
      </p:sp>
      <p:sp>
        <p:nvSpPr>
          <p:cNvPr id="325" name="CaixaDeTexto 4"/>
          <p:cNvSpPr/>
          <p:nvPr/>
        </p:nvSpPr>
        <p:spPr>
          <a:xfrm rot="16200000">
            <a:off x="-1161000" y="2978640"/>
            <a:ext cx="3382920" cy="69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4000" b="1" strike="noStrike" spc="-1">
                <a:solidFill>
                  <a:srgbClr val="F2F2F2"/>
                </a:solidFill>
                <a:latin typeface="Calibri"/>
                <a:ea typeface="ＭＳ Ｐゴシック"/>
              </a:rPr>
              <a:t>INFORMAÇÕES</a:t>
            </a:r>
            <a:endParaRPr lang="pt-BR" sz="4000" b="0" strike="noStrike" spc="-1">
              <a:solidFill>
                <a:srgbClr val="000000"/>
              </a:solidFill>
              <a:latin typeface="Arial"/>
            </a:endParaRPr>
          </a:p>
        </p:txBody>
      </p:sp>
      <p:pic>
        <p:nvPicPr>
          <p:cNvPr id="326" name="Imagem 4"/>
          <p:cNvPicPr/>
          <p:nvPr/>
        </p:nvPicPr>
        <p:blipFill>
          <a:blip r:embed="rId3"/>
          <a:stretch/>
        </p:blipFill>
        <p:spPr>
          <a:xfrm>
            <a:off x="2123640" y="843480"/>
            <a:ext cx="5686920" cy="3152880"/>
          </a:xfrm>
          <a:prstGeom prst="rect">
            <a:avLst/>
          </a:prstGeom>
          <a:ln w="0">
            <a:noFill/>
          </a:ln>
        </p:spPr>
      </p:pic>
      <p:sp>
        <p:nvSpPr>
          <p:cNvPr id="327" name="CaixaDeTexto 5"/>
          <p:cNvSpPr/>
          <p:nvPr/>
        </p:nvSpPr>
        <p:spPr>
          <a:xfrm>
            <a:off x="2267640" y="966600"/>
            <a:ext cx="345456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pt-BR" sz="1400" b="0" strike="noStrike" spc="-1">
                <a:solidFill>
                  <a:schemeClr val="dk1"/>
                </a:solidFill>
                <a:latin typeface="Arial"/>
                <a:ea typeface="ＭＳ Ｐゴシック"/>
              </a:rPr>
              <a:t>“Faça as coisas o mais simples possível, mas não tão simples”</a:t>
            </a:r>
            <a:endParaRPr lang="pt-BR" sz="1400" b="0" strike="noStrike" spc="-1">
              <a:solidFill>
                <a:srgbClr val="000000"/>
              </a:solidFill>
              <a:latin typeface="Arial"/>
            </a:endParaRPr>
          </a:p>
          <a:p>
            <a:pPr>
              <a:lnSpc>
                <a:spcPct val="100000"/>
              </a:lnSpc>
            </a:pPr>
            <a:r>
              <a:rPr lang="pt-BR" sz="800" b="0" strike="noStrike" spc="-1">
                <a:solidFill>
                  <a:schemeClr val="dk1"/>
                </a:solidFill>
                <a:latin typeface="Arial"/>
                <a:ea typeface="ＭＳ Ｐゴシック"/>
              </a:rPr>
              <a:t>EINSTEIN, A.</a:t>
            </a:r>
            <a:endParaRPr lang="pt-BR" sz="800" b="0" strike="noStrike" spc="-1">
              <a:solidFill>
                <a:srgbClr val="000000"/>
              </a:solidFill>
              <a:latin typeface="Arial"/>
            </a:endParaRPr>
          </a:p>
        </p:txBody>
      </p:sp>
    </p:spTree>
  </p:cSld>
  <p:clrMapOvr>
    <a:masterClrMapping/>
  </p:clrMapOvr>
</p:sld>
</file>

<file path=ppt/theme/theme1.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3693</TotalTime>
  <Words>2022</Words>
  <Application>Microsoft Macintosh PowerPoint</Application>
  <PresentationFormat>Apresentação na tela (16:9)</PresentationFormat>
  <Paragraphs>288</Paragraphs>
  <Slides>28</Slides>
  <Notes>27</Notes>
  <HiddenSlides>0</HiddenSlides>
  <MMClips>0</MMClips>
  <ScaleCrop>false</ScaleCrop>
  <HeadingPairs>
    <vt:vector size="6" baseType="variant">
      <vt:variant>
        <vt:lpstr>Fontes usadas</vt:lpstr>
      </vt:variant>
      <vt:variant>
        <vt:i4>6</vt:i4>
      </vt:variant>
      <vt:variant>
        <vt:lpstr>Tema</vt:lpstr>
      </vt:variant>
      <vt:variant>
        <vt:i4>11</vt:i4>
      </vt:variant>
      <vt:variant>
        <vt:lpstr>Títulos de slides</vt:lpstr>
      </vt:variant>
      <vt:variant>
        <vt:i4>28</vt:i4>
      </vt:variant>
    </vt:vector>
  </HeadingPairs>
  <TitlesOfParts>
    <vt:vector size="45" baseType="lpstr">
      <vt:lpstr>Arial</vt:lpstr>
      <vt:lpstr>Arial Black</vt:lpstr>
      <vt:lpstr>Calibri</vt:lpstr>
      <vt:lpstr>Symbol</vt:lpstr>
      <vt:lpstr>Times New Roman</vt:lpstr>
      <vt:lpstr>Wingdings</vt:lpstr>
      <vt:lpstr>Tema do Office</vt:lpstr>
      <vt:lpstr>Tema do Office</vt:lpstr>
      <vt:lpstr>Tema do Office</vt:lpstr>
      <vt:lpstr>Tema do Office</vt:lpstr>
      <vt:lpstr>Tema do Office</vt:lpstr>
      <vt:lpstr>Tema do Office</vt:lpstr>
      <vt:lpstr>Tema do Office</vt:lpstr>
      <vt:lpstr>Tema do Office</vt:lpstr>
      <vt:lpstr>Tema do Office</vt:lpstr>
      <vt:lpstr>Tema do Office</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emartins</dc:creator>
  <dc:description/>
  <cp:lastModifiedBy>Eliezer Capel</cp:lastModifiedBy>
  <cp:revision>221</cp:revision>
  <dcterms:created xsi:type="dcterms:W3CDTF">2011-08-24T12:00:38Z</dcterms:created>
  <dcterms:modified xsi:type="dcterms:W3CDTF">2024-05-01T23:42:51Z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26</vt:i4>
  </property>
  <property fmtid="{D5CDD505-2E9C-101B-9397-08002B2CF9AE}" pid="3" name="PresentationFormat">
    <vt:lpwstr>Apresentação na tela (16:9)</vt:lpwstr>
  </property>
  <property fmtid="{D5CDD505-2E9C-101B-9397-08002B2CF9AE}" pid="4" name="Slides">
    <vt:i4>27</vt:i4>
  </property>
</Properties>
</file>